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Anchor this in topic one. The 23 and 23 that made the zygote are exactly why every gene comes in a pair, and students rarely connect the two.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the three genotypes and two phenotypes on the board together. Seeing three map onto two is the fastest way to make the words genotype and phenotype necessary.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Homozygous and heterozygous differ by a prefix that students read past. Say same and different every time until the prefixes carry meaning.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column is the one that explains carriers. Two brown-eyed rows with different answers is the whole mechanism of a skipped generation.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draw the square rather than watching you draw it. The mechanics are trivial and the marks are lost on setup, not on reasoning.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coin flip comparison is worth laboring. Students who think three brown children guarantee a blue fourth have misread probability, not genetics.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clinically loaded one. A carrier and an affected person share an allele and share nothing about how they live.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one is not a genetics error; it is a probability error. Ask what the odds are for the fourth child after three unaffected ones and correct it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where the chapter started, on a single cell. Saying that the rules for building it are the rules you just learned to predict ties six sessions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Inheritance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28 · Topic 6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copies of every gene, and a simple grid that predicts the odds.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COPIES OF ALMOST EVERYTHING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Genotype makes phenotype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inherit one set of chromosomes from each parent, so you carry two alleles of nearly every gene. The pair you carry is your genotype; the trait it produces is your phenotype.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unseen produces the seen.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6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Dominant and recessive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copies it takes to show.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DOMINANT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copy is enough to show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dominant allele masks a recessive one, so a single copy produces the phenotype. By convention it gets a capital letter: with B for brown eyes, both BB and Bb are brown.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RECESSIVE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copies, or it stays hidden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recessive allele shows only when both copies are recessive, and it gets a lowercase letter. Only bb gives blue eyes, so the allele can be carried silently for years.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BB and Bb look identical. Only bb looks different.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6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vocabulary of inheritance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words that make every genetics question readable.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Allele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the alternative versions of a gene.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Homozygous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identical alleles for the same gene.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Heterozygous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different alleles for the same gene.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Genotype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pair of alleles a person actually carries.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Phenotype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observable trait the genotype produces.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Carrier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Heterozygous and unaffected, but passing it on.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6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Genotype to phenotype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genotypes, two phenotypes, using B and b.</a:t>
            </a:r>
            <a:endParaRPr lang="en-US" sz="14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743200"/>
                <a:gridCol w="2743200"/>
                <a:gridCol w="32004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Genotype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Zygosity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Eye color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Can pass b on?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Homozygous dominant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Brown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Heterozygous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Brown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— a carrier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Homozygous recessive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Blue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6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a Punnett square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moves from two parents to a ratio.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 one parent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one parent’s two possible alleles across the top of the grid.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 the other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second parent’s two possible alleles down the left side.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Fill the boxes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 the row allele and the column allele in each of the four boxes.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ratio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the results: Bb × Bb gives 1 BB : 2 Bb : 1 bb.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3:1 phenotype ratio.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of the four boxes carry at least one B, so three children in four are expected brown-eyed and one blue.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6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brown-eyed parents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ratio that surprises people every time.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25%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chance that a child of two Bb parents has blue eyes, even though neither parent does. The four boxes come out 1 BB : 2 Bb : 1 bb, a 3:1 ratio of brown to blue. Read it as a probability that resets each pregnancy, exactly like a coin flip.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Cross: Bb × Bb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BB : 2 Bb : 1 bb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3:1 brown to blue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 chance of bb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parents brown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Odds reset each time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6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Terms students swap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pairs that account for most lost marks.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you are naming the alleles a person carries or the trait you can see.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Genotype is the pair; phenotype is the result.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Genotype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Phenotype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/ visible trait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Homozygous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Heterozygous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/ different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Dominant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Recessive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copy / two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B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Lowercase b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convention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carrier / affected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6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that looks like arithmetic.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a Punnett square as a guarantee. A one-in-four chance applies fresh to every pregnancy.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unaffected parents cannot pass on a disease. Two carriers can have an affected child.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genotype with phenotype. BB and Bb are different genotypes with the same phenotype.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recessive means rare. It describes how the allele is expressed, not how common it is.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every trait as two-allele. Some alleles are codominant, as in AB blood type, and some genes are X-linked.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Skipped generations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recessive trait can seem to skip generations because heterozygous carriers show nothing while still passing the allele on.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6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chapter quiz.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genotype and phenotype, then give two genotypes sharing one phenotype.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brown-eyed parents have a blue-eyed child. Explain how that is possible.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the Bb × Bb square and state both the genotype and phenotype ratios.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couple already has one affected child. Say what the odds are for the next.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 recessive condition can appear to skip a whole generation.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6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Alleles are alternative versions of a gene, and you carry two of nearly every one.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Genotype is the allele pair you carry; phenotype is the trait you can see.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dominant allele shows with one copy; a recessive shows only with two.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Punnett square predicts ratios: Bb × Bb gives 1 BB : 2 Bb : 1 bb, or 3:1.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unaffected carriers can have an affected child, one chance in four each time.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closes Chapter 28: one cell, a whole person, and the rules that pass it on.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6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Inheritance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