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border does a lot of work here. Two circulations meeting without merging is the idea students most often get wrong, so name it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villi to the villi of the small intestine or the alveoli of the lung. Thin barrier plus huge area is a pattern they have already met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of these tiles came from topic two. Saying trophoblast out loud again here is what makes the first week feel like part of one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stop counting at two stages every year. Ask what still has to leave the body and let them arrive at the placenta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the volume rise to why a weak heart struggles in pregnancy. Normal adaptation becoming a clinical stress is the reason these numbers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third column and rebuild it. Reasoning from a change back to its cause is what separates understanding from a memorized symptom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is the whole slide. Everything else is detail hanging off the fact that the two circulations stay separate.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textbook positive feedback example in physiology. Ask what would stop the loop if the baby never came, and the design becomes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persists because the picture looks like mixing. Point at the villus wall in the figure and say the barrier is a wall, not a junction.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saying the baby arrives with a complete set of instructions from two people. That sentence turns the last topic into the obvious next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Pregnancy &amp; Birth</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28 · Topic 5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shared organ, a remade body, and three stages of labor.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BUILT BY TWO PEOPLE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placenta is a border</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 temporary organ built from the embryo’s trophoblast tissue and the mother’s endometrium. Chorionic villi reach into pools of maternal blood to trade across a thin barrier.</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two bloodstreams never mix.</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5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crosses, and what does not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jobs done by the same organ.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EXCHANGE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two-way trade across villi</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Oxygen and nutrients pass from mother to fetus; carbon dioxide and wastes pass the other way. Finger-like chorionic villi give the barrier an enormous surface area.</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ENDOCRINE</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An organ that makes hormones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placenta takes over from the corpus luteum, secreting the progesterone and estrogen that maintain the pregnancy. It is a gland as well as an exchange surface.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Two circulations, side by side, never mixing.</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fetal support system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structures that keep the fetus alive.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Placenta</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Shared exchange organ; also makes pregnancy hormones.</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Chorionic villi</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Fetal fingers projecting into maternal blood pools.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Umbilical cord</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tether carrying blood to and from the placenta.</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Amnion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Fluid-filled sac that cushions the floating fetus.</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Trophoblast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embryonic tissue the placenta is built from.</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Endometrium</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maternal half of the shared border organ.</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Labor: three stages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begins and what ends each stage.</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Dilation</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longest stage. The cervix thins and opens as contractions build.</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Expulsion</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Full dilation through to delivery of the baby down the birth canal.</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Placental</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afterbirth: the placenta detaches and is delivered.</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Dilation, expulsion, placental. </a:t>
            </a:r>
            <a:pPr indent="0" marL="0">
              <a:buNone/>
            </a:pPr>
            <a:r>
              <a:rPr lang="en-US" sz="1400" dirty="0">
                <a:solidFill>
                  <a:srgbClr val="EDE8DD"/>
                </a:solidFill>
                <a:latin typeface="Calibri" pitchFamily="34" charset="0"/>
                <a:ea typeface="Calibri" pitchFamily="34" charset="-122"/>
                <a:cs typeface="Calibri" pitchFamily="34" charset="-120"/>
              </a:rPr>
              <a:t>Labor is not over when the baby arrives; the third stage ends only once the placenta is out.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 body remade for two</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single biggest maternal adaptation.</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50%</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is the upper end of the rise in maternal blood volume, which climbs roughly 30 to 50 percent to supply the placenta. The heart pumps more each minute, and the growing uterus crowds the diaphragm and the bladder.</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Blood volume +30–50%</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Higher cardiac output</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Diaphragm crowded</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More urinary frequency</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Ligaments loosen</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Fuel shifted to fetus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Maternal adaptations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Normal, coordinated changes across whole systems.</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286000"/>
                <a:gridCol w="3108960"/>
                <a:gridCol w="54864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System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Change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Why it happens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Volume up 30–50%</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 supply the placenta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Cardiac output rises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 move the larger volume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Lungs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Diaphragm crowded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uterus fills the abdomen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Bladder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Frequency rises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uterus presses on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Skeleton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Pelvic ligaments loosen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Hormones prepare for delivery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Fetal side against maternal 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organ, two halves, no shared blood.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side of the barrier you are standing on.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placenta has a fetal half and a maternal half, and they never share blood.</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Trophoblast</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Endometrium</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who builds what</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Chorionic villi</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Blood pools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surfaces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O₂, nutrients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CO₂, wastes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direction of flow</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Fetal blood</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Maternal blood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never mixing</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Umbilical cord</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Uterine vessels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each side’s supply</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CLASSIC POSITIVE FEEDBACK LOOP</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Labor amplifies itself</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fetal head pushes on the cervix, triggering oxytocin release, which strengthens contractions, which push the head harder against the cervix.</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It only stops at delivery.</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5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around the placenta and labor.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Saying the two bloodstreams mix. They exchange across a thin barrier and normally never mix.</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placenta purely maternal. It is built from both fetal trophoblast and maternal endometrium.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Leaving the corpus luteum in charge. The placenta takes over hormone production as pregnancy goes 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Naming labor as negative feedback. Oxytocin and contractions form a positive feedback loop.</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Ending labor at the baby. The third stage, delivery of the placenta, still has to happen.</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Positive feedback</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Oxytocin is the standard positive feedback example: the output of the loop increases the stimulus that started it.</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how the fetus gets oxygen without sharing blood with the mother.</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tissues the placenta is built from, and who contributes each.</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blood pressure and glucose are watched closely during pregnancy.</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Trace the oxytocin loop of labor and say why it counts as positive feedback.</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stages of labor in order and say what ends each one.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Development &amp; Inheritance  ·  Chapter 28 · Topic 5  ·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placenta is built from fetal trophoblast and maternal endometrium.</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It exchanges gases, nutrients, and wastes without mixing the two bloodstreams.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It takes over from the corpus luteum to secrete progesterone and estrogen.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Pregnancy raises blood volume 30 to 50 percent and reshapes most maternal systems.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Labor is oxytocin positive feedback in three stages: dilation, expulsion, placental.</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how the instruction book itself gets passed on.</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Development &amp; Inheritance  ·  Chapter 28 · Topic 5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Pregnancy &amp; Birth</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