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week 8 on the board as a vertical line and keep referring back to it. Everything in this topic is either to the left or the right of that mark.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four is the clinical payoff. Same exposure, different week, very different outcome, and that is the sentence worth repeating.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two rows are not trimesters and should be read as a footnote. Say so explicitly or students will memorize a five-trimester pregnancy.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single most useful habit in the chapter. Drill it on the viability numbers, where the two conventions differ most visibly.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place the six tiles on a drawn timeline rather than reading them as a list. Order is what the exam asks for, not isolated facts.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right answers for one question unsettles students in a useful way. It forces them to state a convention instead of quoting a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the same milestone written both ways side by side. Seeing 23 and 21 describe one moment is what makes the convention feel necessary rather than pedantic.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two is the clinically important one. Structures that already exist can be damaged, but they cannot be malformed, and that distinction is the whole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that nothing so far has explained how the fetus is fed. Leaving that unanswered is what makes the placenta feel owed next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Embryo to Fetus: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Timeline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28 · Topic 4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 weeks of building, thirty of growing, and two calendars.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LINE AT WEEK EIGHT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first, then grow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 1 to 8 are the embryonic period, when every major organ is first laid down. From week 9 to birth is the fetal period, which is mostly growth, maturation, and refinement.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periods, two kinds of risk.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4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Embryonic against fetal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across one boundary.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the line matters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Organs are built during the embryonic weeks.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is exactly when an agent can wreck a structure while it is still being made.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 1–8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9 to birth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periods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Embryo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Fetus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 called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Organs form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Organs grow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main work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risk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risk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damage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Maturing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word each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4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three trimesters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Roughly equal thirds, with what dominates each.</a:t>
            </a:r>
            <a:endParaRPr lang="en-US" sz="145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011680"/>
                <a:gridCol w="649224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Trimester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dominates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~1–13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Implantation, gastrulation, organs form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Second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~14–26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Rapid growth, movement, quickening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Third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~27–38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Weight gain, lung and brain maturation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 term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~38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Counted from fertilization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Clinical dating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Counted from the last menstrual period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4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a week number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moves before you trust any figure.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Ask the source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this counted from fertilization or from the last menstrual period?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Shift by two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LMP dating runs about two weeks ahead of dating from fertilization.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Then compare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once the conventions match should you compare two quoted numbers.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calendars, two weeks apart.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practice counts from the LMP; embryology counts from fertilization. Always ask which one a figure uses.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4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Milestones worth memorizing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points on the timeline, in order.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Gastrulation; the three germ layers appear.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 3–8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Organogenesis, and peak teratogen risk.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8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Embryonic period ends; fetal period begins.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of trimester 1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Recognizably human, about the size of a plum.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Trimester 2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Quickening: first movements the mother feels.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Trimester 3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gain; lungs and brain finish maturing.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4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long a pregnancy runs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pregnancy, two correct numbers.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38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 is a full-term pregnancy counted from fertilization. Clinicians usually date from the last menstrual period instead, which gives about 40 weeks. The two differ by two weeks, so always check which convention a number uses.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 weeks from fusion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weeks from the LMP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weeks apart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trimesters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Embryo: weeks 1–8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Fetus: week 9 to birth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4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Viability, and the dating trap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survival begins, and why the number moves.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VIABILITY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edge of survival outside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Survival outside the uterus becomes possible around 23 to 24 weeks of gestation as clinicians date it, which is roughly 21 to 22 weeks after fertilization.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TRAP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calendars, one pregnancy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practice counts from the last menstrual period; embryology counts from fertilization. They differ by two weeks, so a week number means little on its own.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Ask which calendar before you trust any week number.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4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a topic built on dates.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organs form throughout pregnancy. They are laid down in weeks 1 to 8; after that they grow and mature.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late exposure is equally dangerous. Teratogens do their worst structural harm in weeks 3 to 8.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Quoting week numbers without a convention. LMP dating and fertilization dating differ by two weeks.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a ten-week conceptus an embryo. From week 9 onward it is a fetus.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the third trimester as idle. It is weight gain and final lung and brain maturation.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Teratogens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teratogen is any drug, infection, or agent that disrupts development. Timing matters as much as the agent itself.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4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where the line between the embryonic and fetal periods falls, and why there.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weeks 3 to 8 are the most dangerous window for a teratogen.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figure says 24 weeks. Ask the one question you need before interpreting it.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what dominates each of the three trimesters, in a phrase each.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38 and 40 weeks can both be correct for the same pregnancy.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4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embryonic period, weeks 1 to 8, lays down every major organ.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fetal period, week 9 to birth, grows and matures what already exists.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Teratogens cause the most structural harm during weeks 3 to 8.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Pregnancy runs about 38 weeks from fertilization, split into three trimesters.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Viability begins near 23 to 24 weeks by LMP dating; always check the convention.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organ two people build together, and the three stages of birth.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4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Embryo to Fetus:
The Timeline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