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number 200 slowly. Three sheets covering every cell type in a body is the kind of compression that makes students pay attention.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Gastrulation is a movement, not a division. Students who picture cells migrating rather than multiplying get the layer order right without memorizing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decides a cell’s fate at this stage. Position, not pedigree, is the answer, and it reframes the three layers as addresses.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ectoderm tiles look unrelated and are not. Skin and nerves are both what faces the world and what senses it, which is why they share a layer.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is the single highest-yield slide in the topic. Give them two minutes to copy it by hand before you say another word about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four is deliberately not a contrast. Two things that feel unrelated sharing a layer is what breaks the habit of guessing by appearance.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last line of the caption as a mnemonic and make them repeat it. Covers, fills, lines is three words that recover the whole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timing is the clinical point. The tube closes so early that waiting for a positive test is already too late, which is why supplements start before conception.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three is the most common on exams. Ectoderm holding both the outside and the wiring feels wrong until you say that skin is a sense organ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naming week 8 as a boundary and refusing to explain it yet. The next session opens on exactly that line, so leave it sitting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Germ Layers</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28 · Topic 3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Three sheets in week three, and every organ already assigned.</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WEEK THREE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Three sheets, one body</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Cells stream through the primitive streak and rearrange into three primary germ layers. Every one of the more than 200 cell types in your body descends from one of them.</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Gastrulation is the assignment.</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Development &amp; Inheritance  ·  Chapter 28 · Topic 3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primitive streak</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 groove, and the migration it invites.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THE GROOVE</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furrow down the embryonic disc</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Around the third week a groove called the primitive streak appears along the midline of the flat embryonic disc. It gives the embryo a midline and a direction to move toward.</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THE MOVE</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Cells dive under and rearrange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Cells from the upper layer, the epiblast, stream toward the streak and dive beneath it. That migration sorts one sheet into three, and the whole event is gastrulation.</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One sheet goes in. Three sheets come out.</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3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Gastrulation in three moves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actually happens at the streak.</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Streak</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groove appears down the midline of the flat embryonic disc in week 3.</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Migrate</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Epiblast cells stream toward the streak and dive underneath it.</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Sort</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Cells settle as ectoderm, mesoderm, and endoderm, outer to inner.</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Position decides destiny. </a:t>
            </a:r>
            <a:pPr indent="0" marL="0">
              <a:buNone/>
            </a:pPr>
            <a:r>
              <a:rPr lang="en-US" sz="1400" dirty="0">
                <a:solidFill>
                  <a:srgbClr val="EDE8DD"/>
                </a:solidFill>
                <a:latin typeface="Calibri" pitchFamily="34" charset="0"/>
                <a:ea typeface="Calibri" pitchFamily="34" charset="-122"/>
                <a:cs typeface="Calibri" pitchFamily="34" charset="-120"/>
              </a:rPr>
              <a:t>A cell’s fate in this embryo is set largely by which of the three sheets it ends up sitting in.</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3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What each layer builds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tiles that cover most of the body.</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Ectoderm: skin</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epidermis, the surface that faces the world.</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Ectoderm: nerves</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entire nervous system, brain to peripheral nerves.</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Mesoderm: frame</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Muscle and bone, the body’s bulk and machinery.</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Mesoderm: plumbing</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Heart, blood vessels, blood, and the kidneys.</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Endoderm: linings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Epithelium of the digestive and respiratory tracts.</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Endoderm: glands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liver and pancreas, which bud off the gut tube.</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3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layers, three destinies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Position, then the major derivatives of each.</a:t>
            </a:r>
            <a:endParaRPr lang="en-US" sz="145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377440"/>
                <a:gridCol w="2377440"/>
                <a:gridCol w="612648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Layer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Position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Major derivatives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Ectoderm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Outer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Epidermis; the entire nervous system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Mesoderm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Middle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Muscle, bone, blood, heart, vessels, kidney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Endoderm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Inner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Gut and airway linings; liver, pancreas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Primitive streak</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Midline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Where gastrulation sorts the three layers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Neural tube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Dorsal ectoderm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Folds to become brain and spinal cord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3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three layers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settle most assignment questions.</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the structure faces the outside world, lines a hollow tube, or sits in between.</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The answer names the layer.</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Ectoderm</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Endoderm</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outside / innermost</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Skin, nerves</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Gut lining</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what each makes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Mesoderm</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In between</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bulk and machinery</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Muscle, bone</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Blood, kidney</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both mesoderm</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Liver, pancreas</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Heart, vessels</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endo / meso</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3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When the layers appear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sheets, laid down in one week.</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3</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primary germ layers form during the third week of development, and every tissue in the body traces back to one of them. Ectoderm covers and wires, mesoderm fills and moves, and endoderm lines the hollow tubes and makes the glands that bud off them.</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Week 3: gastrulation</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Ectoderm: skin, nerves</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Mesoderm: middle bulk</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Endoderm: inner linings</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Over 200 cell types</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Primitive streak sorts</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3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EARLIEST ORGAN</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neural tube closes first</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Ectoderm folds into the neural tube, forerunner of the brain and spinal cord. If it fails to close, the result is a neural tube defect such as spina bifida.</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Folic acid, before you know.</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Development &amp; Inheritance  ·  Chapter 28 · Topic 3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topic that underpins every organ system.</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gastrulation makes organs. It makes three sheets; organogenesis then builds organs through week 8.</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Assigning bone to ectoderm. Bone, muscle, blood, heart, and kidney are all mesoderm.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Filing the nervous system with the inner layers. Skin and nerves both come from ectoderm.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liver and pancreas. They bud off the gut tube, so they are endoderm.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Starting folic acid after a positive test. The neural tube has often closed by then.</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Organogenesis</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Organogenesis runs from the end of gastrulation through week 8, folding the flat disc into a tube within a tube.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3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three germ layers in order from outside to innermost.</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which layer gives rise to both epidermis and brain, and why that pairing works.</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 has a kidney malformation. Name the germ layer involved.</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what the primitive streak is and what physically happens at it.</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folic acid matters at conception rather than at the first prenatal visit.</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3  ·  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Gastrulation in week 3 sorts the embryonic disc into three primary germ layers.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Ectoderm becomes the epidermis and the entire nervous system.</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Mesoderm becomes muscle, bone, blood, heart, vessels, and kidneys.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Endoderm becomes gut and respiratory linings, plus the liver and pancreas.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Organogenesis runs through week 8; neural tube closure depends on folic acid.</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eight weeks of building, then thirty weeks of growing.</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Development &amp; Inheritance  ·  Chapter 28 · Topic 3  ·  12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Germ Layers</dc:title>
  <dc:subject>PptxGenJS Presentation</dc:subject>
  <dc:creator>Dr. Akash Garg</dc:creator>
  <cp:lastModifiedBy>Dr. Akash Garg</cp:lastModifiedBy>
  <cp:revision>1</cp:revision>
  <dcterms:created xsi:type="dcterms:W3CDTF">2026-09-12T21:04:45Z</dcterms:created>
  <dcterms:modified xsi:type="dcterms:W3CDTF">2026-09-12T21:04:45Z</dcterms:modified>
</cp:coreProperties>
</file>