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Cut a sheet of paper in half repeatedly as you talk. Watching the pile stay the same size is the whole idea of cleavage in one gesture.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the day numbers on the board and leave them up. Almost every question in this topic is really a question about which day something happens.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trophoblast as the future placenta every single time you say it. The word sounds embryonic, and that is exactly why students misfile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Morula and blastocyst differ by one feature, solid against hollow. Say that out loud here so the compare slide later is a review, not a surprise.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cover the day column and reconstruct it from the structures. Dating from a described structure is what practical questions actually ask for.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 hCG back to the menstrual cycle explicitly. Without that rescue the lining sheds on schedule, and the pregnancy ends before it is ever noticed.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two costs marks all year. Every time the word trophoblast appears, say placenta in the same breath until the pairing is automatic.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three is the important one. The cavity is easy to see, but the split into trophoblast and inner cell mass is what actually matters.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hCG, because it is the bridge to everything hormonal that follows. The placenta will take that job over two topics from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First Week: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Cleavage &amp; Implantation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28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Dividing without growing, hollowing out, and digging in.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STRANGEST WEEK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Divide without growing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zygote splits again and again, but the ball never gets bigger. Each division cuts the same cytoplasm into smaller cells, so cell number climbs while total size holds.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More cells, same size.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first week, stage by stage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stages, from one cell to an embedded embryo.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Cleavage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mitosis splits the zygote into 2, 4, 8, then 16 smaller blastomeres.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Morula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about day 4 a solid mulberry-shaped ball of roughly 16 cells reaches the uterus.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Blastocyst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Around day 5 fluid seeps in and hollows the ball out around a blastocoel.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Implantation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6 to 10 the trophoblast burrows into the endometrium and embeds.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Seven days, four stages.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embryo crosses the whole uterine tube and buries itself in the lining before anyone could know it exists.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cell populations, two futures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blastocyst makes the first fate decision.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TROPHOBLAST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outer shell builds support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outer layer of the blastocyst becomes the embryo’s contribution to the placenta and membranes. It is destined to be life-support tissue, not any part of the baby.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 CELL MASS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inner cluster builds the child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called the embryoblast, this small group of cells packed against one inner wall is what actually becomes the embryo. Everything you are traces back to it.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cells build the child, which build the life support.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Words for the first week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terms that date the embryo for you.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Cleavage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division with no increase in total size.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Blastomere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of the small cells produced by cleavage.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Morula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 16-cell ball, about day 4. Latin: mulberry.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Blastocyst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Hollow fluid-filled sphere, about day 5.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Blastocoel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fluid cavity inside the blastocyst.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Hatching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Escaping the zona pellucida before implanting.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calendar of the first ten days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embryo is, and what it is doing.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3108960"/>
                <a:gridCol w="62179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Structure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is happening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Day 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Zygote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Nuclei fuse, then cleavage begins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Days 2–3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Blastomeres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Cells divide; the cluster stays egg-sized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Day 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Morula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Solid 16-cell ball arrives in the uterus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Day 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Blastocyst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Fluid hollows it; two cell fates separate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Days 6–10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Implanting embryo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Hatches, adheres, embeds in the lining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hormone that saves the pregnancy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hormone, secreted the moment burrowing begins.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hCG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secreted by the invading trophoblast as soon as implantation begins. It signals the ovary’s corpus luteum to keep making progesterone, so the endometrium is not shed as a period. It is also exactly what a pregnancy test detects.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by the trophoblast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Starts at implantation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Rescues corpus luteum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Keeps progesterone up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Endometrium is not shed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Detected by home tests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week that is mostly timing.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the ball grows during cleavage. It does not; the same cytoplasm is divided into more and smaller cells.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trophoblast part of the embryo. It becomes the placenta and membranes, not the baby.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Placing implantation in the uterine tube. Normal implantation is in the uterine endometrium, days 6 to 10.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that the blastocyst must hatch. It has to escape the zona pellucida before the trophoblast can stick.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a pregnancy test detects progesterone. It detects hCG, made by the trophoblast.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 target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blastocyst that implants outside the uterus causes an ectopic pregnancy, most often in the uterine tube itself.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Morula against blastocyst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feature separates them, and it dates the embryo.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ball of cells is solid or hollow.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single feature dates the embryo and names what happens next.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Morula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Blastocyst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solid / hollow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day 4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day 5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each appears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cell type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cell types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fates decided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tube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uterus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each sits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cavity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Blastocoel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fluid space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2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the embryo is no bigger after cleavage than it was as a zygote.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two cell populations of the blastocyst and say what each one becomes.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hatching is, and why implantation cannot happen without it.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pregnancy test is positive. Name the hormone and the tissue that made it.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hCG does to the corpus luteum, and why that keeps a pregnancy.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2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Cleavage divides the zygote into more, smaller cells without the cluster growing.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about day 4 the embryo is a solid 16-cell morula reaching the uterus.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day 5 it is a blastocyst: trophoblast outside, inner cell mass inside.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Implantation in the endometrium runs about days 6 to 10 and needs hatching first.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trophoblast secretes hCG, which sustains the corpus luteum and the pregnancy.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one flat sheet of cells becomes three, and the body is assigned.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&amp; Inheritance  ·  Chapter 28 · Topic 2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First Week:
Cleavage &amp; Implantation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