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they think fertilization happens before you say it. Almost everyone answers uterus, and being wrong out loud is what makes the ampulla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fertile window is the clinically useful number here. Pair the 12 to 24 hours with the few days sperm survive and the timing of conception explains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egg as three rings and label from the outside in. Students who can draw the target understand why the acrosome reaction has to come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one sperm alone cannot do it. Answering that turns the acrosome from a vocabulary word into the reason the journey needs a crowd.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sex claim lands best as a question: which parent decides? Students who reason from X and Y stop repeating the folk answer that blames the mother.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bodies and rebuild them from the heads, then reverse it. Both directions get asked, and only one of them is comfortable.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they invert on exams. Say cortical vesicles empty into the zona and harden it, so the block is made of chemistry, not voltage.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middle column and rebuild it. Location is what makes an ectopic pregnancy explainable later, so the where is not decoration.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zygote as a single cell and hold up a full stop on the page. The gap between that dot and a person is the whole rest of the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Fertilization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28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brutal journey, two coats to cross, and one winner out of millions.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NOT IN THE UTERUS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Two cells become one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Fertilization fuses a sperm and an oocyte into a new, genetically unique cell. It usually happens high in the ampulla of the uterine tube, within a day of ovulation.</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egg is fertile for 12 to 24 hours.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journey, and who survives it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Hundreds of millions start. A few hundred arrive.</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Hundreds of millions of sperm are deposited, but the acidic vagina, the cervical mucus, and simple wrong turns destroy almost all of them.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Only a few hundred sperm reach the egg waiting high in the uterine tube.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Survivors undergo capacitation, a final chemical maturation in the female tract that readies their membranes to fuse.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The egg is fertile for only about 12 to 24 hours after ovulation; sperm survive at most a few days.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Fertilization normally occurs in the ampulla, the wide upper stretch of the uterine tube.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Capacitation</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Capacitation happens only inside the female tract, which is why sperm are not ready to fertilize the moment they are made.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 coats around the egg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egg a sperm meets is not naked.</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CORONA RADIATA</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halo of follicle cells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outer wrapping is a crown of follicle cells left over from the ovary. Sperm must push and digest through this layer before reaching the shell beneath it.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ZONA PELLUCIDA</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thick glycoprotein shell</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Beneath the corona sits a dense glycoprotein coat. It carries the receptors a sperm binds to, and it is the layer the cortical reaction later hardens shut.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Both coats must be crossed before any membranes touch.</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Breaking in: the acrosome reaction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from contact to fusion.</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Contact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Many sperm reach the zona pellucida and bind to receptors on its surface.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Rupture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acrosome, a lysosome-like cap on the sperm head, bursts and spills digestive enzymes.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Tunnel</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Enzymes from many sperm together digest a narrow path through the zona.</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Fusion</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One sperm reaches the oocyte membrane, binds, and the two membranes fuse.</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 team effort with one winner. </a:t>
            </a:r>
            <a:pPr indent="0" marL="0">
              <a:buNone/>
            </a:pPr>
            <a:r>
              <a:rPr lang="en-US" sz="1400" dirty="0">
                <a:solidFill>
                  <a:srgbClr val="EDE8DD"/>
                </a:solidFill>
                <a:latin typeface="Calibri" pitchFamily="34" charset="0"/>
                <a:ea typeface="Calibri" pitchFamily="34" charset="-122"/>
                <a:cs typeface="Calibri" pitchFamily="34" charset="-120"/>
              </a:rPr>
              <a:t>Many sperm clear the path; only the first to touch the oocyte membrane delivers its 23 chromosomes.</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chromosome arithmetic</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half sets meet and the count is restored.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46</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chromosomes are restored when the sperm nucleus joins the egg nucleus. Each parent contributes 23. The fertilized egg is now one diploid cell, the zygote, and its sex was set at that instant by whether the sperm carried an X or a Y.</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23 from the sperm</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23 from the egg</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46 in the zygote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Diploid, not haploid</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The sperm sets the sex</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X or Y, set at fusion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Vocabulary you must 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words that carry this whole topic.</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Ampulla</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Wide upper uterine tube; usual site of fertilization.</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Capacitation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Final sperm maturation inside the female tract.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Corona radiata</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Halo of follicle cells around the ovulated egg.</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Zona pellucida</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Thick glycoprotein shell beneath the corona.</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Acrosome</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Enzyme cap on the sperm head that ruptures.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Zygote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single diploid cell formed at fusion.</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Fast block against slow block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safeguards, seconds apart.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Why it matters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Two sperm would give the embryo the wrong chromosome number, and that is lethal.</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So the egg snaps shut twice.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Fast block</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Slow block</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safeguards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Electrical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Chemical</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kind of change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Membrane charge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Cortical reaction</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mechanism</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Stops binding</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Hardens zona</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it does</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Instant</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Seconds later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quickly</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From ovulation to zygote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sequence, with the place each step happens.</a:t>
            </a:r>
            <a:endParaRPr lang="en-US" sz="14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2834640"/>
                <a:gridCol w="51206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Event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changes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Ovulation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Ovary surface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Egg fertile for 12–24 hours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Capacitation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Female tract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Sperm membranes made ready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Acrosome reaction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Zona pellucida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Enzymes cut a tunnel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Membrane fusion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Oocyte surface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Sperm nucleus slides inside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Blocks to polyspermy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Egg cortex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Charge flips, zona hardens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where fertilization normally happens, and why the uterus is the wrong answer.</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fertilization needs many sperm even though only one fuses with the egg.</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fast block and the slow block, and say what each one physically does.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zygote has 46 chromosomes. Say where each half of that number came from.</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child is male. Explain which parent decided that, and at what exact moment.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Fertilization happens in the ampulla of the uterine tube, within a day of ovulation.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Sperm must be capacitated, then cross the corona radiata and the zona pellucida.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acrosome reaction spills enzymes that tunnel a path through the zona.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fast electrical block and a slow cortical reaction prevent polyspermy.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Two sets of 23 chromosomes make a diploid zygote; the sperm sets the sex.</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one cell becomes a hollow ball and burrows into the wall.</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Fertilization</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