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doubling out loud for three generations. Watching the number run away is what makes halving feel necessary rather than arbitrary.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pairs, not just 46. Students who picture 23 pairs can follow meiosis I; students who picture 46 loose chromosomes cannot.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missing copy step between divisions is what does the halving. Ask what would happen if the DNA were copied twice, and let them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say the count aloud after each step. Tracking the number is the skill; the phase names are just labels on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middle column and rebuild it. Mitosis is the one they already know, so producing it from memory is the cheaper direction to drill.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Crossing over blends within a chromosome, assortment shuffles between them. Naming the two levels stops students from merging them into one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whole topic compressed. Students who can state what separates at each division get every arithmetic question right.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decides most marks. Pairs at I and copies at II, said in that rhythm, is worth more than any diagram you can show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where the chapter opened. Building a cell with half the instructions was the promise made in the lede, and meiosis is how it is kept.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Meiosis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27 · Topic 6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engine, saved for last: halve the chromosomes, and shuffle the genes.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HALF IS THE WHOLE POINT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Halving is the reason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 sperm with 46 chromosomes fertilized an egg with 46, the child would carry 92, and the number would double every generation. Meiosis makes 23, so fertilization restores 46.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side effect. The purpose.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Diploid, haploid, and back again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numbers, and the event that turns one into the other.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chromosomes sit in a human gamete: the haploid number, n. Every body cell is diploid, carrying 46 arranged as 23 pairs, one from each parent. A haploid sperm meeting a haploid egg restores the full 46, and the count stays stable forever.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cells: 46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Arranged as 23 pairs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Gametes: 23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 is 2n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Haploid is n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Sperm plus egg: 46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divisions, one DNA copy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arrangement that halves instead of holding steady.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reduction division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Homologous pairs, the matched chromosomes with one member from each parent, line up and are pulled apart. This is the step that takes the cell from diploid to haploid.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one that looks like mitosis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copies of each chromosome finally split apart. No DNA is copied in between the two divisions, which is exactly why the count stays down at 23.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Pairs separate first, copies second.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46 to 23 and back to 46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moves, and the count at every one of them.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Copy once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duplicates its DNA a single time, before either division begins.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pairs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 pulls the homologous pairs apart. The cell is now haploid.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Split copies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 separates the sister copies, leaving four haploid cells.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Restore 46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haploid sperm meets a haploid egg and the full diploid set comes back.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copy, two divisions.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is the only arrangement that halves the chromosome number, which is the entire reason meiosis exists.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Meiosis against mitosis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cell, two very different divisions.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931920"/>
                <a:gridCol w="39319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Meiosis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Divisions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Two, back to back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Two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Four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Chromosome number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Diploid, unchanged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Halved to haploid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Genetics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Identical copies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Every product unique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Purpose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Growth and repair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Making gametes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ways your genes get shuffled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Halving is only half the job meiosis does.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 over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Paired homologs swap matching segments in meiosis I.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Independent assortment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pair lines up and separates at random.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Twenty-three coin flips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parent’s chromosome goes where, 23 times.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of genetically distinct gametes from one person.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siblings differ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parents, but never the same shuffle twice.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Nondisjunction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pair fails to separate; the count comes out wrong.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two divisions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carrying into the exam.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what is being pulled apart.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Homologous pairs means meiosis I and a drop to haploid. Sister copies means meiosis II or an ordinary mitosis.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Mitosis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/ four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Diploid 46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Haploid 23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body / gamete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II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/ split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Homologs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Sister copies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pairs / duplicates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 over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Assortment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 / shuffle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explains the other five.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DNA is copied before each division. It is copied once, and that single copy is why the number halves.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Separating copies at meiosis I. Meiosis I pulls homologous pairs apart; meiosis II splits the sister copies.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meiosis as a way to make cells. Mitosis builds and repairs the body; meiosis exists to make gametes.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variety as a bonus. Crossing over and independent assortment are why no two gametes are alike.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nondisjunction a mutation. It is a pair failing to separate, leaving a gamete with the wrong count.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it goes wrong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Nondisjunction gives a gamete the wrong chromosome number, and it is the cause of conditions such as trisomy 21.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gametes must be haploid, using the chromosome count to argue it.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separates at meiosis I and what separates at meiosis II.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two mechanisms that make every gamete genetically unique.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 mitosis and meiosis on divisions, products, and chromosome number.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nondisjunction and say what it does to the resulting gamete.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halves 46 to 23 so that fertilization can restore the full diploid set.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DNA copy, then two divisions: meiosis I reduces, meiosis II splits the copies.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Meiosis I separates homologous pairs; meiosis II separates the sister copies.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Crossing over and independent assortment make every gamete genetically unique.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Nondisjunction leaves a gamete with the wrong number of chromosomes.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That closes Chapter 27: two anatomies, two gametes, one division.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Reproductive System  ·  Chapter 27 · Topic 6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Meiosis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