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two tracks on the board before naming any hormone. Students who see two synchronized cycles stop merging the phases into one muddled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Counting from day 1 of bleeding surprises people. Fixing the start point makes every day number in the topic mean something.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sources and two destinations is the shape of the table. Students who file hormones by origin recall them faster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tile twice, once for the ovary and once for the lining. Two readings of the same phase is how the synchrony becomes visible.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Roughly is doing real work in that sentence. Cycles vary, and students who treat day 14 as a law misread real charts.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of the body’s few positive feedback loops. Naming what positive feedback is always for makes the exception feel principled.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pivot. One tissue becoming another at ovulation is why the hormone in charge changes halfway through the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most common error on this chapter. Build against maintain, said as two verbs, separates the hormones better than their names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promising the engine. Meiosis explains the halving that every topic so far has assumed, and saying so frames the last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Menstrual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Cycle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27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cycles, four hormones, and the one place the body uses positive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CYCLES, ONE CLOCK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ovary and the lining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roughly 28-day cycle runs in two places at once. The ovarian cycle tracks the egg and its follicle; the uterine cycle builds and sheds the lining. They are timed to match.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fresh lining, ready when the egg arrives.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one full cycle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phases, counted from the first day of bleeding.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Menstruation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1. Last month’s lining sheds, and the new cycle starts counting here.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Follicular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FSH grows several follicles; one dominates and pours out estrogen to rebuild the lining.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Ovulation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day 14 an LH surge bursts the dominant follicle and releases the egg.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Luteal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emptied follicle becomes the corpus luteum and secretes progesterone.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Shed, build, release, maintain.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no pregnancy the corpus luteum withers, progesterone and estrogen fall, the unsupported lining sheds, and day 1 comes round again.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hormones, four jobs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from the brain, two from the ovary.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2743200"/>
                <a:gridCol w="5486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Comes from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Pituitary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Grows several follicles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Pituitary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Surges to trigger ovulation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Estrogen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follicle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Rebuilds the endometrium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Progesterone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Corpus luteum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Maintains and enriches the lining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fall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Luteum withers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Lining loses support and sheds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phases side by side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ovary is doing, and what the lining is doing.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Menstruation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1. Last month’s lining is shed.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Follicular phase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FSH grows follicles; estrogen rebuilds the lining.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Ovulation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LH surge near day 14. The egg is released.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Luteal phase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Progesterone holds the lining ready and enriched.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pregnancy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corpus luteum withers and hormones fall.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day 1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unsupported lining sheds and it starts again.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day everything turns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surge, one burst follicle, one egg.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roughly the day of ovulation in a 28-day cycle. Rising estrogen from the dominant follicle triggers a dramatic surge of LH, the follicle bursts and releases its egg, and the emptied follicle becomes the corpus luteum that will make progesterone.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1: bleeding starts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Follicular: FSH grows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Estrogen rebuilds lining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14: the LH surge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Luteal: progesterone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pregnancy: it sheds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Negative feedback, then positive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hormone pushes in opposite directions.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Estrogen quietly restrains the pituitary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most of the cycle, estrogen exerts negative feedback, holding the pituitary back and keeping the whole system calm and steady, exactly as feedback usually works.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 estrogen flips the switch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the dominant follicle matures, estrogen climbs to a high, sustained level. At that threshold the feedback reverses and drives the pituitary to fire the LH surge.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Positive feedback exists for decisive, one-time events.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cycle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exam questions here.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are before or after day 14.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it the follicle and estrogen run things. After it the corpus luteum and progesterone do.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FSH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/ release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Estrogen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Progesterone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/ maintain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Follicle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luteum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/ after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Ovarian cycle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Uterine cycle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egg / lining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restrain / surge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busiest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the count at ovulation. Day 1 is the first day of menstruation, and everything is numbered from there.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progesterone the rebuilding job. Estrogen from the follicle rebuilds the lining; progesterone maintains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LH grow the follicles. FSH grows them; LH surges later and triggers ovulation.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estrogen feedback purely negative. At a high sustained level it flips to positive and drives the LH surge.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what the corpus luteum is. It is the emptied follicle, and when it withers the lining loses support.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exception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LH surge is one of the body’s few positive feedback loops, and it exists to produce one decisive event.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four phases in order and name the dominant hormone in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hormone rebuilds the lining and which one maintains it.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estrogen can exert negative feedback and then positive feedback.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corpus luteum withers. Trace what happens to the lining and why.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day 1 of the cycle is, and why the count starts there.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hormones: FSH and LH from the pituitary, estrogen and progesterone from the ovary.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run menstruation, follicular, ovulation near day 14, then luteal.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Follicles make estrogen and rebuild the lining; the corpus luteum makes progesterone.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sustained estrogen flips to positive feedback and triggers the LH surge.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pregnancy means the luteum withers, hormones fall, and the lining sheds.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division underneath all of it.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Menstrual
Cycle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