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mirror image up front. Four small products against one large one is the frame that makes every later detail predictable.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the chromosomes are split fairly and the cytoplasm is not. Students who conflate the two think polar bodies are genetically short.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an unfertilized egg is technically still doing. Sitting mid-division is a strange answer, and strangeness is what makes it stick.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one and four beside each other on the board. The contrast is the single most examined comparison in this chapter.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right column and have them generate it. Producing the female answer from the male one is the skill the exam actually samples.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five is the one nobody predicts. A division that waits on an external event has no parallel anywhere else in the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egg ovulated at forty has waited four decades. Saying the number out loud is what makes the maternal age tile a mechanism and not a statistic.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three reframes the whole topic. A process that started before the student was born feels wrong, and that discomfort makes it memorable.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monthly release you have not yet explained. What decides which follicle wins is the question the cycle session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Oogenesis</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27 · Topic 4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The same meiosis, run unequally, on a schedule that lasts decades.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SAME TOOL, DIFFERENT PLAN</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One cell in, one egg out</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Oogenesis uses the very same meiosis as sperm production, but the female body runs it on a different schedule and toward a different goal: one large, fully stocked winner.</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Investment, not volume.</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Reproductive System  ·  Chapter 27 · Topic 4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Why the divisions are unequal on purpose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Cytoplasm, not chromosomes, is what gets shared unfairly.</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THE EGG</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Almost everything poured into one cell</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An egg must carry enough cytoplasm, nutrients, and organelles to launch a new organism. So meiosis I divides the cytoplasm lopsidedly and one daughter keeps nearly all of it.</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THE POLAR BODY</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daughter that gets almost nothing</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other daughter is a tiny polar body with almost no cytoplasm, and it degenerates. The same lopsided split happens again at meiosis II, leaving two or three polar bodies.</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One functional egg, and the rest discarded.</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Reproductive System  ·  Chapter 27 · Topic 4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one oocyte, one egg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Four moments, and two of them are long pauses.</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Before birth</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Every primary oocyte begins meiosis I and then arrests, frozen partway through.</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Each month</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From puberty, one oocyte finishes meiosis I and is ovulated as a secondary oocyte.</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At ovulation</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It pauses again, this time in meiosis II, and waits inside the uterine tube.</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Fertilization</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Only a sperm completes meiosis II, finishing the ovum and casting off a last polar body.</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Two pauses, one finish. </a:t>
            </a:r>
            <a:pPr indent="0" marL="0">
              <a:buNone/>
            </a:pPr>
            <a:r>
              <a:rPr lang="en-US" sz="1400" dirty="0">
                <a:solidFill>
                  <a:srgbClr val="EDE8DD"/>
                </a:solidFill>
                <a:latin typeface="Calibri" pitchFamily="34" charset="0"/>
                <a:ea typeface="Calibri" pitchFamily="34" charset="-122"/>
                <a:cs typeface="Calibri" pitchFamily="34" charset="-120"/>
              </a:rPr>
              <a:t>Meiosis II completes only if a sperm arrives, so an egg that is never fertilized never finishes dividing at all.</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Reproductive System  ·  Chapter 27 · Topic 4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arithmetic of the egg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usable product, and the reason it has to be that way.</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1</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functional egg comes out of each starting cell, plus two or three polar bodies that degenerate. The male figure is four, because his divisions share the cytoplasm evenly. Hers do not: one egg must stock everything a new organism needs.</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1 egg per starting cell</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2 or 3 polar bodies</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Unequal cytoplasm</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Male figure is four</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Equal splits over there</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Chromosomes split fairly</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Reproductive System  ·  Chapter 27 · Topic 4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Sperm production against egg production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Same machinery, five differences worth knowing.</a:t>
            </a:r>
            <a:endParaRPr lang="en-US" sz="145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017520"/>
                <a:gridCol w="3931920"/>
                <a:gridCol w="393192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Feature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Spermatogenesis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Oogenesis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Usable products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Four sperm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One egg plus polar bodies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Cytoplasm split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Equal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Unequal, on purpose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Begins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At puberty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Before birth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Rhythm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Continuous, daily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One per cycle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Ends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Runs into old age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Stops at menopause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Reproductive System  ·  Chapter 27 · Topic 4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One egg against four sperm</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across the aisle.</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what the gamete has to carry.</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A sperm carries DNA and a tail. An egg has to stock a whole new organism, and that decides everything else.</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Four sperm</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One egg</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equal / unequal</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Continuous</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Once a month</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male / female</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Begins at puberty</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Begins in the womb</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when it starts</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Secondary oocyte</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Polar body</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kept / discarded</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Meiosis I</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Meiosis II</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monthly / sperm</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Reproductive System  ·  Chapter 27 · Topic 4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A supply that only ever falls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strangest timeline in the body, in six stages.</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Before birth</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One to two million primary oocytes, all arrested.</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Childhood</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They wait, paused partway through meiosis I.</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At puberty</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Cycling starts. One finishes meiosis I each month.</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Each cycle</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One is ovulated; all the rest keep waiting.</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At menopause</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About a thousand follicles left. Cycling stops.</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Maternal age</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Decades of arrest raise chromosomal error rates.</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Reproductive System  ·  Chapter 27 · Topic 4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topic that mirrors the last one.</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Expecting four eggs. Unequal cytoplasm splits give one functional egg plus two or three polar bodies.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Thinking polar bodies are short of chromosomes. They get a fair share of DNA and almost no cytoplasm.</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Starting oogenesis at puberty. All the primary oocytes begin meiosis and arrest before birth.</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Assuming an ovulated egg has finished meiosis. Meiosis II completes only if a sperm fertilizes it.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menopause as the eggs running out overnight. Supply falls for years until too few remain to cycle.</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Why age matters</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An egg ovulated at forty has sat arrested for four decades, which helps explain the rising rate of chromosomal errors.</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Reproductive System  ·  Chapter 27 · Topic 4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oogenesis yields one usable egg where spermatogenesis yields four.</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what a polar body is short of, and what it is not short of.</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An ovulated egg is not finished dividing. Say what it is waiting for.</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Give the age at which a female starts meiosis, and say why that is surprising.</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Connect the long meiotic arrest to chromosomal errors rising with maternal age.</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Reproductive System  ·  Chapter 27 · Topic 4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Oogenesis yields one functional egg plus polar bodies, through unequal divisions.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chromosomes are shared fairly; the cytoplasm is deliberately not.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Every primary oocyte begins meiosis I before birth and then arrests for years.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One finishes meiosis I each cycle; meiosis II completes only at fertilization.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Supply falls to about a thousand follicles at menopause, and cycling stops.</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hormonal tide that releases one egg a month.</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Reproductive System  ·  Chapter 27 · Topic 4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Oogenesis</dc:title>
  <dc:subject>PptxGenJS Presentation</dc:subject>
  <dc:creator>Dr. Akash Garg</dc:creator>
  <cp:lastModifiedBy>Dr. Akash Garg</cp:lastModifiedBy>
  <cp:revision>1</cp:revision>
  <dcterms:created xsi:type="dcterms:W3CDTF">2026-09-12T21:04:45Z</dcterms:created>
  <dcterms:modified xsi:type="dcterms:W3CDTF">2026-09-12T21:04:45Z</dcterms:modified>
</cp:coreProperties>
</file>