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second job before any anatomy. Students who hold it can predict the uterus and its thick muscle instead of memorizing three layer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path with a finger on the figure rather than reading the tiles. Order is what makes ectopic pregnancy make sense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would happen if the ovary only stored eggs. Nothing would build the lining, and that gap is what makes the endocrine half necessary.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rebuild the layers from their jobs. Shedding, labor, and covering are three distinct verbs, and the names follow them cleanly.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 period is one of these three layers leaving. Students who hear that stop treating menstruation as an unexplained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where fertilization happens before you say it. Most students guess the uterus, and correcting that guess is the point of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previews the cycle topic. Naming the two sources now means the hormone slide two sessions later is revision, not new material.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explains ectopic pregnancy in one sentence. A gap between ovary and tube is the anatomical reason an embryo can end up in the wrong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ovary holding a lifetime supply. Asking when that supply was made is the question the oogenesis session opens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Female Reproductive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Anatomy</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27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place to make an egg, and a place to grow a baby for nine months.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TWO JOBS, NOT ONE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Make the egg, house the baby</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female system builds the gamete and then provides the place where a fertilized egg can implant and develop for nine months. No structure in the male tract has that second job.</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And the ovary is a gland as well.</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Reproductive System  ·  Chapter 27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organs, in the order the egg meets them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structures, from where the egg starts to where it may stay.</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Ovary</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Almond-sized. Stores the eggs and makes hormones.</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Fimbriae</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Fringed fingers that sweep the released egg in.</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Uterine tube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Carries the egg; fertilization happens here.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Uterus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Muscular, pear-shaped, built to house a fetus.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Cervix</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lower neck, opening into the vagina.</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Vagina</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Birth canal, and receives sperm at intercourse.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ovary does double duty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 egg store and an endocrine organ in the same almond.</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THE GAMETE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lifetime supply, one released a month</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paired ovaries sit low in the pelvis and hold every egg a female will ever have. Once a month one ovary releases a mature egg in an event called ovulation.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HORMONES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gland that runs the monthly cycle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follicle of cells around a maturing egg pumps out estrogen. After ovulation the leftover follicle becomes the corpus luteum and secretes progesterone.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It releases the egg and prepares the room.</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layers of the uterine wall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Inside to outside, with the job each layer does.</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3566160"/>
                <a:gridCol w="45720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Layer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Endometrium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inner lining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Thickens monthly, then sheds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Myometrium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Thick smooth 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Contracts powerfully in labor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Perimetrium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Thin serous covering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Wraps the outside of the organ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Cervix</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lower neck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Opens into the vagina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layers, three jobs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wall, and only one of the three you ever see leave.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layers make up the uterine wall. The endometrium is the lining that thickens each month to receive an embryo and is shed as the menstrual period if none arrives. The myometrium is the smooth muscle of labor. The perimetrium is the thin serous cover.</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Endometrium: lining</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Shed as the period</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Myometrium: muscle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The labor contractions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Perimetrium: serosa</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Cervix opens below</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the first day of an egg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moves, and the place fertilization actually happens.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Released</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Ovulation frees a mature egg from the ovary, roughly once a month.</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Swept in</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fimbriae at the end of the uterine tube sweep the egg into the tube.</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Fertilized</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Sperm usually meet the egg here, in the outer third of the uterine tube.</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Ovary, fimbriae, outer tube. </a:t>
            </a:r>
            <a:pPr indent="0" marL="0">
              <a:buNone/>
            </a:pPr>
            <a:r>
              <a:rPr lang="en-US" sz="1400" dirty="0">
                <a:solidFill>
                  <a:srgbClr val="EDE8DD"/>
                </a:solidFill>
                <a:latin typeface="Calibri" pitchFamily="34" charset="0"/>
                <a:ea typeface="Calibri" pitchFamily="34" charset="-122"/>
                <a:cs typeface="Calibri" pitchFamily="34" charset="-120"/>
              </a:rPr>
              <a:t>The tube then carries the developing embryo toward the uterus, which is the only place it is meant to implant.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female tract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carrying into the exam.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the structure makes the gamete, moves it, or houses what it becomes.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Every organ in this topic answers one of the three.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Ovary</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Uterus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makes / houses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Fimbriae</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Uterine tube</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catch / carry</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Endometrium</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Myometrium</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sheds / contracts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Follicle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Corpus luteum</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sources</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Cervix</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Vagina</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neck / canal</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with a lot of names in it.</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fertilization in the uterus. It usually happens in the outer third of the uterine tube.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the ovary as a storage jar. It is also an endocrine organ, making estrogen and progesterone.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up the uterine layers. Endometrium sheds, myometrium contracts in labor, perimetrium covers.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fimbriae. The tube does not touch the ovary; its fringed end sweeps the egg in.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cervix as a separate organ. It is the lower neck of the uterus, opening into the vagina.</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ovary as gland</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follicle makes estrogen before ovulation. Afterward the same tissue becomes the corpus luteum and makes progesterone.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where fertilization usually happens, and how the egg got there.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layers of the uterine wall and give the job of each.</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ovary counts as an endocrine organ, not only an egg store.</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uterine tube does not touch the ovary. Say how the egg gets in anyway.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period is one tissue leaving. Name it and say what it was built for.</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ovaries store the eggs and act as glands, making estrogen and progesterone.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fimbriae sweep the ovulated egg into the uterine tube.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Fertilization usually happens in the outer third of the uterine tube.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uterine wall is endometrium, myometrium, and perimetrium, inside to out.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cervix is the lower neck of the uterus and opens into the vagina.</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how the ovary makes one egg, and why only one.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Reproductive System  ·  Chapter 27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Female Reproductive
Anatomy</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