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the stem cell that stays behind. That single detail is the reason male production is endless and female production is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say where the number halves. Students who place it at meiosis I stop guessing on the same question in the meiosis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the halving on the board as a fraction. Seeing 46 become 23 once, not twice, prevents the most common arithmetic error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how many cells go in and come out of spermiogenesis. One and one is the answer that separates remodeling from division for good.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 each part with the problem it solves. Students who read a sperm as engineering stop learning it as a list of four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barrier row is worth a slow sentence. Sperm appearing after the immune system learned self is why they must be walled off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collides on sound alone. Say nurse and hormone, not the names, until the jobs are faster to recall than the spellings.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costs marks every year. Have them name what separates at each division out loud, because pairs against copies is the real distinction.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four usable products and equal divisions. Both facts become the contrast that makes oogenesis land two sessions from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Spermatogenesis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27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diploid stem cell, two equal divisions, four haploid swimmers.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IN, FOUR OUT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stem cell becomes four sperm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Spermatogenesis runs along the walls of the seminiferous tubules from puberty on. One daughter of every division stays behind as a stem cell, which is why the supply never ends.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Continuous, and equal at every split.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46 chromosomes down to 23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named cells, and where the count changes.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Spermatogonium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diploid stem cell with 46 chromosomes. It divides; one daughter stays a stem cell.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committed primary spermatocyte enters meiosis, still carrying all 46 chromosomes.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Secondary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 gives two secondary spermatocytes, each now haploid with 23 chromosomes.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Spermatids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II gives four spermatids. The divisions are equal, so all four are usable.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in, four out.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the cytoplasm is shared evenly at both divisions, every product of the assembly line can become a working sperm.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arithmetic of the assembly line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math, and the reason the male figure is four and not one.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haploid sperm come out of every diploid spermatogonium that commits. Meiosis I splits the primary spermatocyte into two secondary spermatocytes, and meiosis II splits those into four spermatids. The cytoplasm divides equally, so none is wasted.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spermatogonium in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 = 46 to start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I: two cells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II: four cells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23 at the end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splits, all usable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round spermatid to swimmer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last step is remodeling, not another division.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SPERMATID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Haploid, but round and immobile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is finished and the chromosome count is right, but the cell still looks like a cell. It has no tail, carries too much cytoplasm, and cannot go anywhere.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SPERMIOGENESIS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Reshaped into something that swims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cell sheds excess cytoplasm, packs its DNA into a compact head, caps that head with an enzyme-filled acrosome, and grows the whip-like flagellum it will swim with.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division here. Only reshaping.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Parts of a finished sperm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part is there to solve one problem: reach the egg.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Compact head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packed tight so the cell can travel light.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Acrosome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Enzyme-filled cap sitting over the head.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Midpiece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Stuffed with mitochondria to power the trip.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Flagellum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whip-like tail that drives the sperm forward.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Haploid nucleus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chromosomes: exactly half a full set.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Shed cytoplasm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Dropped during spermiogenesis to cut weight.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cells that help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sperm do not fend for themselves.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3017520"/>
                <a:gridCol w="47548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it sits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Sertoli cell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the tubule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Nurses the maturing sperm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Blood-testis barrier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Between Sertoli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Hides sperm from the immune system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Leydig cell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Between the tubules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Makes testosterone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Acts on the testis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Drives sperm production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Acts body-wide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Male secondary sex characteristics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production line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holding in your head.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cell has been through meiosis I yet.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it, everything is diploid. After it, everything is haploid.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Spermatogonium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Spermatocyte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stem / committed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Diploid 46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Haploid 23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/ after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/ four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Spermatid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round / finished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Sertoli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Leydig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nurse / hormone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sets up the whole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Halving the count twice. The number drops from 46 to 23 at meiosis I only; meiosis II splits copies, not pairs.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 spermatid a sperm. It is haploid but round and immobile until spermiogenesis remodels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spermiogenesis as a division. One cell goes in and one comes out; only the shape changes.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Sertoli and Leydig. Sertoli cells nurse and form the blood-testis barrier; Leydig cells make testosterone.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the male supply to run out. One daughter of each division stays behind as a stem cell.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timeline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cycle takes about 64 to 74 days, and a healthy male makes hundreds of millions of sperm a day.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cell stages from stem cell to spermatid and give the count at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division halves the chromosome number, and what the other one separates.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spermatid is haploid already. Explain why it still is not a sperm.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blood-testis barrier exists and what would happen without it.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can a male produce sperm for decades without exhausting the supply?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diploid spermatogonium yields four haploid sperm through two equal divisions.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 halves the count to 23; meiosis II splits the copies into four cells.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Spermiogenesis remodels round spermatids: compact head, acrosome, midpiece, tail.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Sertoli cells nurse sperm and form the blood-testis barrier; Leydig cells make testosterone.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cycle takes about 64 to 74 days, and production never stops after puberty.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cross the aisle to the ovary, the tube, and the uterus.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Spermatogenesis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