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the two jobs before any label goes up. Students who carry that pair into the diagram can predict most of the structures rather than memorize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them recite the six in order before you reveal the tiles. The road never branches, so order is the whole content of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what a sperm can do at each stop. Naming that it cannot yet swim when it leaves the testis is what makes the epididymis matter.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why an organ this valuable is left unprotected outside the wall. Trading armor for temperature is the answer, and students remember the trade.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the first column and rebuild it from the third. Fluid to gland is the direction exam questions run, and it is the harder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shared urethra surprises people. Ask what stops the two mixing, and let them reason toward a switch rather than handing them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three is the pair that gets swapped. Fructose feeds and alkali protects, and saying both verbs aloud fixes the assignment faster than the names 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one changes how they read the next topic. A cell that is made but not yet finished is the pattern spermiogenesis repeats.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pointing back at the seminiferous tubule. Saying that you have named the factory but not watched it run makes the next session feel owed.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Male Reproductive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Anatomy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27 · Topic 1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jobs: build the sperm, then deliver them in a fluid that keeps them alive.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MANDATE, TWO HALVES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Make sperm, deliver sperm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structure serves one of those two aims. Sperm are built in the testes, then moved along a single road that picks up fluid from three glands before it reaches the outside.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anatomy follows the mandate.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Reproductive System  ·  Chapter 27 · Topic 1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road out, stop by stop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structures, in the order a sperm meets them.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Testis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Seminiferous tubules inside it make the sperm.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Scrotum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Holds the testes below core body temperature.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Epididymis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Comma-shaped coil where sperm mature and wait.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Ductus deferens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Muscular tube that climbs over the bladder.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Ejaculatory duct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 duct running through the prostate.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Urethra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final shared passage out through the penis.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Reproductive System  ·  Chapter 27 · Topic 1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trace one sperm out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moves from the tubule wall to the outside world.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Born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sperm is made along the wall of a seminiferous tubule inside the testis.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Matured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spends roughly two weeks in the epididymis, gaining motility and waiting there.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Moved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ductus deferens carries it over the bladder to the ejaculatory duct.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Mixed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Gland fluid joins it, and the urethra carries the finished semen out.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Testis to urethra.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stops, one direction, no branches — and every accessory gland empties into that single road.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Reproductive System  ·  Chapter 27 · Topic 1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the testes hang outside the body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Location is physiology here, not an accident of packing.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Sperm production has to run cool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Making sperm needs a temperature a few degrees below core body heat. Held at full body temperature deep in the abdomen, the seminiferous tubules would not do their job.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FIX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scrotum works as a thermostat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testes sit outside the body wall inside the scrotum. A small muscle raises them toward the warm trunk when it is cold and lowers them away when it is hot.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few degrees is the whole reason for the design.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Reproductive System  ·  Chapter 27 · Topic 1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three accessory glands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fluid has a purpose, and together they are most of semen.</a:t>
            </a:r>
            <a:endParaRPr lang="en-US" sz="145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834640"/>
                <a:gridCol w="3291840"/>
                <a:gridCol w="475488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Gland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adds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Why it matters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Seminal vesicles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Thick, fructose-rich fluid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Fuels the tails; largest share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Prostate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Milky, slightly alkaline fluid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Survives the acidic female tract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Bulbourethral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Clear pre-ejaculate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Lubricates, neutralizes urine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 three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Most of semen by volume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Sperm are a small fraction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Reproductive System  ·  Chapter 27 · Topic 1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Five stops on one road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sequence is worth more marks than any single structure.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stops carry sperm from where they are made to where they leave: testis, epididymis, ductus deferens, ejaculatory duct, urethra. Three glands feed that road, and the male urethra is shared plumbing for urine and semen, though never at once.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Testis: made here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Epididymis: matured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Ductus deferens: carried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Ejaculatory duct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Urethra: the exit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Urine and semen share it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Reproductive System  ·  Chapter 27 · Topic 1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Sorting the male tract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that settle most questions in this topic.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whether you are naming a place sperm are made, a tube they travel, or a fluid added along the way.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answer usually names the structure.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Testis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Epididymis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/ mature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Ductus deferens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Urethra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carry / exit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Seminal vesicle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Prostate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sugar / alkali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Sperm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Gland fluid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cells / volume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Urine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Semen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tube, not both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Reproductive System  ·  Chapter 27 · Topic 1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a topic that looks like pure labeling.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Thinking sperm leave the testis ready to work. They gain motility over about two weeks in the epididymis first.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Skipping the ejaculatory duct. The ductus deferens joins the seminal vesicle duct, and that short duct crosses the prostate.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Giving the prostate the fructose. Fructose comes from the seminal vesicles; the prostate adds alkaline fluid.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the scrotum a bag for storage. It is a thermostat, holding the testes a few degrees below core temperature.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Imagining a separate tube for semen. The male urethra carries both urine and semen, though never at the same time.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semen is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Sperm are only a small fraction of semen. Most of the volume is gland fluid that feeds and protects them.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Reproductive System  ·  Chapter 27 · Topic 1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five stops between a seminiferous tubule and the outside, in order.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the testes sit outside the body wall rather than inside it.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sperm leaves the testis and cannot swim. Say where it fixes that, and how long it takes.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 each of the three glands to its fluid and say what that fluid does.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male urethra carries two very different things. Say what, and why that is safe.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Reproductive System  ·  Chapter 27 · Topic 1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Sperm are made in the seminiferous tubules of the testes, held cool by the scrotum.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road out: testis, epididymis, ductus deferens, ejaculatory duct, urethra.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Sperm mature and gain motility over roughly two weeks in the epididymis.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glands add fluid: seminal vesicles, prostate, and bulbourethral glands.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male urethra is shared plumbing for urine and semen, never both at once.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inside the tubule, where a stem cell becomes four sperm.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Reproductive System  ·  Chapter 27 · Topic 1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Male Reproductive
Anatomy</dc:title>
  <dc:subject>PptxGenJS Presentation</dc:subject>
  <dc:creator>Dr. Akash Garg</dc:creator>
  <cp:lastModifiedBy>Dr. Akash Garg</cp:lastModifiedBy>
  <cp:revision>1</cp:revision>
  <dcterms:created xsi:type="dcterms:W3CDTF">2026-09-12T21:04:45Z</dcterms:created>
  <dcterms:modified xsi:type="dcterms:W3CDTF">2026-09-12T21:04:45Z</dcterms:modified>
</cp:coreProperties>
</file>