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empty grid before naming a single disorder. Students who build the four boxes themselves stop memorizing four names and start deriving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a real cause for each box before you move on. Naming vomiting or lung disease themselves makes the grid clinical rather than a table to recite.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pH column and rebuild it from the other two. Working backwards from the numbers is exactly what a blood-gas report asks a clinician to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three real value sets on the board with the class calling the answer. Speed matters here, and speed only comes from repetition against a fixed routine.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Kussmaul breathing is the image that makes compensation real. A patient visibly working to blow off acid is far more memorable than the word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them the mnemonic only after they can reason it out. A shortcut handed over too early replaces the understanding instead of speeding it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is a reassuring number to end a hard chapter on. However complicated the patient, the classification itself has only four possible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reverses on purpose. Students expect the same organ to appear on the same side, and breaking that expectation is what stops careless compensation errors.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subtle and worth the time. Partial against full compensation is where otherwise strong students lose marks on interpretation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chapter where it opened, on water. Fluid, electrolytes and pH being one story rather than three is the point six sessions have been making.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Acid-Base Disorders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26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questions, a two-by-two grid, and the body fighting back.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QUESTIONS SORT EVERY CASE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Direction, then cause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First, which way did pH go: acidosis below 7.35 or alkalosis above 7.45? Second, what caused it: a lung problem changing CO₂, or a metabolic problem changing HCO₃⁻?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Cross the two axes and you get four boxes.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two-by-two grid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down the side, cause across the top.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2120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 acidosis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4663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 builds up because the lungs cannot clear it, so pH falls.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309360" y="1965960"/>
            <a:ext cx="52120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583680" y="208483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 alkalosis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6583680" y="2423160"/>
            <a:ext cx="4663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Overbreathing blows too much CO₂ off, so blood pH rises.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40080" y="3465576"/>
            <a:ext cx="52120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584448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Metabolic acidosis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3922776"/>
            <a:ext cx="4663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Bicarbonate is lost or acid is gained, so blood pH falls.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309360" y="3465576"/>
            <a:ext cx="5212080" cy="1371600"/>
          </a:xfrm>
          <a:prstGeom prst="roundRect">
            <a:avLst>
              <a:gd name="adj" fmla="val 4667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583680" y="3584448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Metabolic alkalosis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6583680" y="3922776"/>
            <a:ext cx="4663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Bicarbonate is gained or acid is lost, so blood pH rises.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three numbers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compensation. The value that moves with pH names the cause.</a:t>
            </a:r>
            <a:endParaRPr lang="en-US" sz="14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554480"/>
                <a:gridCol w="1737360"/>
                <a:gridCol w="283464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Disorder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HCO₃⁻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Culprit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Respiratory acidosis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lungs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Respiratory alkalosis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lungs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Metabolic acidosis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Metabolism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Metabolic alkalosis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Metabolism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a blood gas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values, read in order, and the disorder names itself.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pH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Below 7.35 or above 7.45? That names the direction: acidosis or alkalosis.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CO₂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respiratory number. High CO₂ with a low pH points at the lungs.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HCO₃⁻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metabolic number. Low HCO₃⁻ with a low pH points at metabolism.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value matches?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 that moves in step with the disorder points to its cause, and that single question names all four of them.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body fights back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Compensation: whichever system is healthy takes up the slack.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METABOLIC TROUBLE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lungs answer in minutes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diabetic ketoacidosis the deep, rapid Kussmaul breathing is the lungs frantically blowing off CO₂ to counter the acid load. It begins within minutes of the pH falling.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 TROUBLE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kidneys answer over days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lungs are the problem, the kidneys retain or dump bicarbonate to nudge pH back toward normal. It takes days, but it is the only route still open.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never over-corrects, and it never cures the cause.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MNEMONIC, FOUR DISORDERS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ROME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 Opposite, Metabolic Equal. In a respiratory disorder pH and CO₂ move opposite ways. In a metabolic disorder pH and bicarbonate move the same way.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Opposite means lungs. Equal means metabolism.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boxes, two axes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case lands in exactly one of them.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disorders come out of two questions. Direction gives acidosis, pH below 7.35, or alkalosis, pH above 7.45. Cause gives respiratory, which changes CO₂, or metabolic, which changes bicarbonate. Cross the two axes and every case lands in one box.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 acidosis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 alkalosis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Metabolic acidosis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Metabolic alkalosis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Direction: the pH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Cause: CO₂ or HCO₃⁻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Respiratory against metabolic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decide every classification.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questions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way did the pH move, and which value moved with it?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 and cause are all you need to name any of the four disorders.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Metabolic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 / HCO₃⁻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Acidosis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Alkalosis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low / pH high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Opposite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ROME rule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 problem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Acid load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causes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Kidneys answer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Lungs answer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compensates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the whole chapter has been building to.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the disorder from one number. You need the pH for direction and then CO₂ or bicarbonate for the cause.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compensation to fix things. It blunts the damage and buys time, but it never cures the underlying cause.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compensation overshoots. It never corrects past normal, and a fully compensated pH can sit inside range.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Assigning compensation to the wrong organ. Lungs compensate for metabolic problems; kidneys compensate for respiratory ones.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timescales. Respiratory compensation starts in minutes; renal compensation takes days to develop.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Compensation you can see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Kussmaul breathing in diabetic ketoacidosis is respiratory compensation you can watch: deep, rapid breaths blowing off CO₂.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chapter quiz.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two axes that generate the four acid-base disorders.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is 7.30 and CO₂ is high. Name the disorder and justify it.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is 7.30 and bicarbonate is low. Name the disorder and justify it.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Kussmaul breathing as compensation, and say what is being corrected.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ROME rule and use it to sort one respiratory and one metabolic case.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6  · 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disorders from two axes: acidosis or alkalosis, respiratory or metabolic.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Respiratory problems change CO₂; metabolic problems change bicarbonate.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 blood gas in order: the pH, then the CO₂, then the bicarbonate.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Compensation uses the opposite system: lungs in minutes, kidneys over days.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ROME: respiratory moves pH and CO₂ opposite; metabolic moves them together.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closes Chapter 26: water, salt, and the pH that rides on both.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Fluid, Electrolyte &amp; Acid-Base Balance  ·  Chapter 26 · Topic 6  · 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Four
Acid-Base Disorders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