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it as staged emergency response before naming any organ. Students who hold the staging picture never mix up which defender acts first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payoff line as the summary of the whole topic. If they leave with only one sentence from this session, that is the sentence worth carrying.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note is the built-in limit students forget. A patient whose lungs are failing has lost a defender, not just an organ, and that reframing helps enormously.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limit column is the one worth drilling. Every compensation question in the next topic is really a question about which defender has run out of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defender is already working before the patient reaches the door. Buffers being done by then explains why lab numbers look partly corrected on arrival.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Tiles three and four are one dial, not two facts. Presenting breathing as a knob students can turn either way is what makes respiratory compensation predictable.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names the trade-off the whole system is built around. Nothing here is both fast and complete, and saying so out loud settles a lot of confusion.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the bridge into the next session. Compensation only makes sense once students accept that a failed organ cannot rescue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last point, because it is the definition of compensation before you have named it. Students meet the word next time already knowing the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Lines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Defense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26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Seconds, minutes, days: three clocks guarding a single pH.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CLOCKS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Buffers, lungs, kidneys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guards pH with three mechanisms on completely different timescales, each covering the limits of the others: an instant reflex, a fast adjustment, a slow repair.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Seconds, then minutes, then days.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defenses,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Ranked by speed, which is also the order they engage.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Buffers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pairs act within seconds, but capacity is limited and the acid is only hidden.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Breathing changes CO₂ within minutes: quick, powerful, and used constantly.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Kidneys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hours to days the kidney adds or subtracts acid and base for good.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time, then settle up.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 buy seconds, the lungs buy minutes, and only the kidneys can actually clear the acid out of the body.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Lungs against kidneys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and forceful, against slow and complete.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LUNGS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Fast, forceful, blind to itself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Chemoreceptors sense rising H⁺ and drive breathing faster and deeper, blowing off CO₂ and lifting pH within minutes. Slower breathing retains CO₂ and lets pH fall.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Slow, thorough, and final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secreting H⁺ into the urine and reabsorbing or generating bicarbonate, the kidney resets the system. It takes hours to days and is the only complete correction.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lungs cannot fix a problem the lungs caused.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defenses, compared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Speed, mechanism, and the limit each one carries.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103120"/>
                <a:gridCol w="3840480"/>
                <a:gridCol w="2743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Mechanism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Buffers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Seconds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Soak up or release H⁺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Hides acid only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Minutes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Exhale more or less CO₂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Blind to lung faults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 to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Excrete H⁺, adjust HCO₃⁻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 to 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Bicarbonate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Captures H⁺ as H₂CO₃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Needs lungs to finish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Largest buffering reserve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Cannot excrete acid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clocks, one pH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order never changes, and neither do the timescales.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defense guard blood pH, on three clocks. Buffers act in seconds but only hide the acid. The lungs adjust CO₂ within minutes, fast and strong. The kidneys excrete H⁺ and reset bicarbonate over hours to days, and only they can correct.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Buffers: seconds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Lungs: minutes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Kidneys: hours to days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 hide acid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blow off CO₂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 settle up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each one works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mechanisms, from an instant reaction to a day of tubule work.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buffering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Soaks up or releases H⁺ instantly; capacity is limited.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Chemoreceptors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 rising H⁺ and push the respiratory center harder.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breathing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Deep, rapid breaths blow CO₂ off and lift the pH.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Slower breathing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Retains CO₂ so that blood pH is allowed to fall.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H⁺ secretion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 tubules push acid out into the urine for good.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 control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 reabsorbs or generates HCO₃⁻ for the blood.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 against complete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three defenders.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how long you have.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 means buffers, minutes means the lungs, and anything longer belongs to the kidneys.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 / days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/ HCO₃⁻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trade-off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Hides acid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acid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 / kidney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Breathe faster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Breathe slower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up / pH down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is really about timing.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Ranking the defenders by power instead of speed. The order is buffers in seconds, lungs in minutes, kidneys over hours to days.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buffering a cure. It hides the acid until the lungs or kidneys dispose of it, and its capacity runs out.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that breathing is a pH dial. CO₂ forms acid, so faster breathing raises pH and slower breathing lowers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lungs to fix lung disease. A system cannot compensate for a disturbance it caused itself.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Underrating the kidney. It is the slowest defender and the only one that can permanently correct an imbalance.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to keep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 buy time, the lungs buy more, and the kidneys settle the account. Only the kidney adds or subtracts acid and base.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the three lines of defense by speed and give a timescale for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breathing faster raises blood pH, in terms of the equation.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defender can actually remove acid from the body, and how.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lungs cannot compensate for a disturbance they caused.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buffer has soaked up an acid load. Say what still has to happen, and why.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defenses, by speed: buffers in seconds, lungs in minutes, kidneys in days.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 act instantly but have limited capacity and only hide the acid.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lungs tune pH by exhaling more or less CO₂: fast, strong, and limited.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 excrete H⁺ and adjust bicarbonate: slow but genuinely complete.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one organ system causes the disturbance, the other one compensates.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what it looks like when the whole system slips.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Lines
of Defense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