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punch line slowly. Every enzyme in the body failing at once is the reason a tenth of a pH unit is treated as an emergency rather than a curiosity.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scale from 0 to 14 and mark the survivable strip. Seeing how little of the axis is usable does more than any number you could quote.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 on the note. Students who think buffering is disposal cannot explain why the lungs and kidneys are needed at all in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equation once and then read it aloud right to left. Most students only ever rehearse one direction, and the alkalosis questions punish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Proteins carrying the largest capacity surprises people who assume bicarbonate does everything. Capacity and importance are different claims, and both are true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single line is the spine of the rest of the chapter. Ask them to write it from memory at the start of the next two sessions until nobody hesitates.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last column and rebuild it. Assigning an organ to each species is the exact skill the blood-gas questions test two topics from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the one to leave on screen. Hiding against removing is the distinction the next topic is entirely built on, so plant it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is worth a demonstration. Blowing through a straw into indicator solution turns a chemical claim into something the class can watch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by asking who actually gets rid of the acid the buffers are holding. Leaving that unanswered makes the three lines of defense feel owed rather than announced.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Blood pH</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and Buffers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26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band a tenth of a unit wide, and the chemistry that defends it.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NOT A COMFORT ZONE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A survival zone</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Arterial blood is held slightly alkaline, between 7.35 and 7.45. Below that is acidemia, above it alkalemia, and life is impossible outside roughly 6.8 to 7.8.</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pH bends proteins, and enzymes are proteins.</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Fluid, Electrolyte &amp; Acid-Base Balance  ·  Chapter 26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band you defend</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Where arterial blood is pinned, and what lies either side.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7.4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sits in the middle of the arterial pH range, which runs only from 7.35 to 7.45. Below that is acidemia, above it alkalemia, and outside roughly 6.8 to 7.8 life stops. A drifting pH reshapes proteins, so it slows the chemistry of every cell at once.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Normal 7.35 to 7.45</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Below 7.35: acidemia</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Above 7.45: alkalemia</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Survival: 6.8 to 7.8</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pH 7 is neutral</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Lower pH means more H⁺</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Acid comes from within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load your own metabolism makes, and the first answer to it.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THE LOAD</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Metabolism is relentlessly acidifying</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Burning fuel makes carbon dioxide, which becomes acid in water. Hard work or fasting adds lactic acid and ketoacids on top, so the body faces an acid tide all day.</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THE ANSWER</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 buffer blunts the swing at once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 buffer is a chemical pair that soaks up excess H⁺ when acid is added and releases H⁺ when base is added. It works in an instant, and in either direction.</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Buffers tie acid up. They do not remove it.</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read the equation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CO₂ + H₂O ⇆ H₂CO₃ ⇆ H⁺ + HCO₃⁻, in both directions.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Acid floods in</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Bicarbonate captures the extra H⁺, driving the reaction left toward carbonic acid.</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CO₂ is made</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Carbonic acid becomes CO₂ and water, and the lungs can simply exhale the CO₂.</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Base arrives</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Carbonic acid gives up an H⁺ to replace what was lost, driving the reaction right.</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Open at both ends. </a:t>
            </a:r>
            <a:pPr indent="0" marL="0">
              <a:buNone/>
            </a:pPr>
            <a:r>
              <a:rPr lang="en-US" sz="1400" dirty="0">
                <a:solidFill>
                  <a:srgbClr val="EDE8DD"/>
                </a:solidFill>
                <a:latin typeface="Calibri" pitchFamily="34" charset="0"/>
                <a:ea typeface="Calibri" pitchFamily="34" charset="-122"/>
                <a:cs typeface="Calibri" pitchFamily="34" charset="-120"/>
              </a:rPr>
              <a:t>The lungs control the CO₂ on the left and the kidneys control the bicarbonate on the right, so the whole equation can be shifted.</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pieces and the systems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buffer systems, and the three species that matter.</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Bicarbonate system</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most important buffer, open to lungs and kidneys.</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Phosphate system</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backup pair, working inside cells and in the urine.</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Protein buffers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largest total buffering capacity in the body.</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free hydrogen ion. More of it means a lower pH.</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HCO₃⁻</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base half of the pair, adjusted by the kidneys.</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CO₂</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acid half in disguise, blown off by the lungs.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WORTH MEMORIZING</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CO₂ + H₂O ⇆ H₂CO₃ ⇆ H⁺ + HCO₃⁻</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Read it both ways. Push acid in and it runs left, making CO₂ that the lungs exhale. Add base and it runs right, releasing H⁺ to replace what was taken away.</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Lungs on the left, kidneys on the right.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Fluid, Electrolyte &amp; Acid-Base Balance  ·  Chapter 26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Who owns which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piece of the equation has an organ behind it.</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4206240"/>
                <a:gridCol w="365760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Piece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Side of the equation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Who controls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CO₂</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Left, the acid end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lungs, in minutes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H₂CO₃</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middle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Neither; it is transient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Right, the acid itself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Buffers, then the kidney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HCO₃⁻</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Right, the base end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kidneys, over days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Proteins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Off the equation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largest reserve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Acid against base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keep the directions straight.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whether H⁺ is going up or down.</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Everything else, the pH, the direction of the equation and the organ involved, follows from that.</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Acidemia</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Alkalemia</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below / above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More H⁺</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Less H⁺</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low pH / high pH</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CO₂</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HCO₃⁻</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acid / base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Lungs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Kidneys</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left / right side</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Buffering</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Excretion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hides / removes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topic that decides the rest of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blood neutral. Arterial blood is slightly alkaline at 7.35 to 7.45; pH 7.0 would already be dangerous acidemia.</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a buffer removes acid. It ties H⁺ up temporarily until the lungs or kidneys can actually dispose of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Reading the equation one way. Acid drives it left toward CO₂; base drives it right, releasing H⁺ to replace the loss.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that CO₂ is an acid. Carbon dioxide becomes carbonic acid in water, so breathing is genuinely a pH control.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Ranking proteins last. Phosphate and protein back up bicarbonate, and proteins carry the largest total capacity of all.</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this buffer wins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bicarbonate system is powerful because it is open at both ends: lungs remove CO₂ and kidneys adjust HCO₃⁻.</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State the normal arterial pH range and name the state either side of it.</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 drifting pH threatens every chemical reaction in the body.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Write the bicarbonate buffer equation and read it in both directions.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what a buffer does and, just as importantly, what it cannot do.</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the bicarbonate system is stronger than a closed buffer pair.</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Fluid, Electrolyte &amp; Acid-Base Balance  ·  Chapter 26 · Topic 4  ·  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Arterial pH is held at 7.35 to 7.45; outside 6.8 to 7.8, life stops.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pH matters because it reshapes proteins, and every enzyme is a protein.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buffer blunts pH swings instantly, but does not remove acid from the body.</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bicarbonate buffer: CO₂ + H₂O ⇆ H₂CO₃ ⇆ H⁺ + HCO₃⁻.</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Phosphate and protein buffers back it up; proteins carry the most capacity.</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three defenders, on three very different clocks.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Fluid, Electrolyte &amp; Acid-Base Balance  ·  Chapter 26 · Topic 4  ·  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Blood pH
and Buffers</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