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why the unit is not grams. Counting charge rather than mass is the reason a calcium ion and a sodium ion are not interchangeable on a lab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tile they would check first in a collapsed patient. Potassium is the answer, and asking it here makes the heart material land harder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Aldosterone appearing twice is the point of the table. One hormone keeping sodium while dumping potassium explains half the disorders students meet on the wards.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the two ranges side by side and let the width speak. Potassium being allowed a 1.5 unit window is the reason its disorders are emergencies.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no hormone in this chapter pumps water. ADH opens channels and aldosterone moves salt; water always follows a gradient somebody else created.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compute the width of each window as a percentage. Seeing potassium policed several times tighter than sodium justifies the clinical urgency.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 each ion with the organ that fails first. Sodium to brain, potassium to heart, calcium to nerve and muscle is a mapping that survives revision.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right column and make them generate it. Producing the opposite is the harder direction, and it is the one an exam question actually samples.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naming bicarbonate as the ion you have not explained yet. Leaving one anion unfinished is the cleanest possible handoff into the buffer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Electrolytes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26 · Topic 3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Charged particles that fire nerves, move muscle, and steer water.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CHARGE, NOT MASS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Ions do the work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electrolyte splits into charged ions when it dissolves, so body fluids conduct. Their gradients drive every nerve impulse, every contraction, and every shift of water.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Measured in mEq/L, a unit of charge.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3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Cations and anions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ions on the top row, negative ions on the bottom.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 (Na⁺)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ECF cation. Rules volume; 135 to 145 mEq/L.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Potassium (K⁺)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ICF cation. Sets membrane potential; 3.5 to 5.0.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Calcium (Ca²⁺)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99% in bone. Contraction, clotting, nerve signaling.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Magnesium (Mg²⁺)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Cofactor for hundreds of enzymes; a quiet stabilizer.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Chloride (Cl⁻)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ECF anion, traveling alongside sodium.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HCO₃⁻ and phosphate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Anions that double as the body’s chief buffers.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3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Each ion, and who controls it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is concentrated, what it does, which hormone guards it.</a:t>
            </a:r>
            <a:endParaRPr lang="en-US" sz="14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560320"/>
                <a:gridCol w="3657600"/>
                <a:gridCol w="29260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it rules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job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Controlled by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Na⁺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Rules fluid volume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Aldosterone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K⁺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Sets membrane potential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Aldosterone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Ca²⁺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Bone, 99%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Contraction, clotting, nerves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PTH, vitamin 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Chief anion, follows sodium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Travels with Na⁺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HCO₃⁻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main pH buffer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Lungs and kidneys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3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Sodium against potassium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cations that carry most of the clinical weight.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Master of fluid volume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cation of the ECF, normally 135 to 145 mEq/L, guarded by aldosterone, which tells the kidney to reabsorb it. Where sodium goes water follows, so sodium sets volume.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POTASSIUM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Master of the membrane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cation of the ICF, held in a narrow 3.5 to 5.0 mEq/L. It sets the resting membrane potential of excitable cells, which is why the heart cares so much about it.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Aldosterone keeps sodium and dumps potassium.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3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aldosterone acts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Salt first, water second, in three moves.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Sodium falls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adrenal cortex releases aldosterone when the body needs to hold on to sodium.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Kidney holds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tubules reclaim sodium from the filtrate and return it to the blood.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Water follows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Osmosis trails the reclaimed sodium, so ECF volume rises and K⁺ is excreted.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Salt first, water second.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Aldosterone never moves water directly. It moves sodium, and osmosis does the rest, which is exactly why sodium rules volume.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3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ranges worth knowing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windows, and one of them is very narrow.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135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145 mEq/L is the normal range for serum sodium, the master of fluid volume. Potassium is held far tighter, at 3.5 to 5.0 mEq/L, because the resting membrane potential of every excitable cell depends on it, and so does the beating heart.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 135 to 145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Potassium 3.5 to 5.0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Calcium: 99% in bone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mEq/L counts charge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Aldosterone holds Na⁺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PTH and vitamin D: Ca²⁺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3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the numbers slip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deviations, outsized symptoms, in four organs.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sodium, hyponatremia, draws water into brain cells and brings confusion, headache, and seizures. High sodium dehydrates them.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Potassium trouble is a heart problem. Both hyperkalemia and hypokalemia cause arrhythmias that can be fatal.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calcium raises nerve excitability into tetany: muscle spasms and tingling that patients describe as pins and needles.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calcium blunts excitability the other way, bringing muscle weakness, sluggishness, and confusion.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electrolytes is a daily act of clinical medicine, because these are the numbers that keep hearts beating and neurons firing.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forget it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Magnesium is the quiet partner: a cofactor for hundreds of enzymes and a stabilizer of nerve and muscle tissue.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3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major ions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worth holding in your head.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questions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where the ion is concentrated, then ask which hormone guards it.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two answers carry most of the marks in this topic.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Potassium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ECF / ICF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Excitability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sets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Aldosterone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PTH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 / Ca²⁺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Hyponatremia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Hyperkalemia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 / heart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Cations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Anions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/ minus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3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an electrolyte and say why levels are reported in mEq/L, not grams.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chief cation of the ECF and of the ICF, and the job each one does.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aldosterone does to sodium and to potassium, and where it acts.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has a potassium of 6.5 mEq/L. Name the organ you worry about.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low blood calcium causes spasms while high calcium causes weakness.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3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Electrolytes are ions, measured in mEq/L; cations are positive, anions negative.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 rules ECF volume; where sodium goes, water follows by osmosis.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Potassium sets the resting membrane potential and is critical to the heart.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Calcium runs contraction, clotting and nerve signaling; 99% is stored in bone.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Aldosterone retains Na⁺ and excretes K⁺; PTH and vitamin D control calcium.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pH these ions swim in, and the buffers that hold it.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3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
Electrolytes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