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two columns on the board before you fill either one. A ledger that must balance is a promise students can check, and checking it is the whole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each column aloud with the class. Watching the two sides land near 2.5 L is more convincing than being told the ledger balances.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exit they could reduce on purpose. Finding that three of the four are out of their control is what makes ADH feel necessary rather than decorative.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name the organ at each step. Hypothalamus, posterior pituitary, kidney is a chain students can reproduce, and chains score better than 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Metabolic water surprises people every year. A quarter-liter made inside you without drinking a drop is worth a slow sentence and a chemistry reminder.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Fever, heat, exercise, vomiting and diarrhea all raise these losses fast. Naming the five together explains why dehydration turns serious in hours, not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clinical one. Urine color as a read-out of ADH is the single most usable fact in this topic, and students will check it that evening.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matters clinically. Students who think the kidney can simply stop making urine miss why waste clearance sets a floor under fluid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by asking what is dissolved in the 2.5 liters. Turning the ledger from water into salty water is exactly the handoff the next session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Water In,</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Water Out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26 · Topic 2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ledger that must balance, and the two controls that make it.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SIMPLE BOOKKEEPING</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In must equal out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Over any 24 hours a typical adult moves about 2.5 liters across the ledger. Total body water barely shifts, and the reason is that the two sides are forced to match.</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About 2.5 liters each way, every day.</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Fluid, Electrolyte &amp; Acid-Base Balance  ·  Chapter 26 · Topic 2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daily ledger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Typical volumes for an adult on an ordinary day.</a:t>
            </a:r>
            <a:endParaRPr lang="en-US" sz="145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377440"/>
                <a:gridCol w="4206240"/>
                <a:gridCol w="42976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Side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Route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Typical volume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Intake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What you drink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About 1.5 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Intake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Water hidden in food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About 0.7 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Intake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Metabolic water from fuel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About 0.25 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Output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Urine, the regulated route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About 1.5 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Output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Skin and lungs, insensible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Close to 0.9 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Intake against output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side is behavioral. The other is largely obligatory.</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INTAKE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Drink, food, and water you make</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Most comes from what you drink. A good deal hides in food, since fruit, vegetables and even bread are wet. The rest you manufacture: burning glucose or fat yields water.</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OUTPUT</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Four exits, one of them tunable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Urine is the largest route and the only closely regulated one. The rest is insensible loss from skin and lungs, plus feces and sweat, none of which you can dial down.</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Only the kidney takes orders.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you lose water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a dry mouth to concentrated urine in four moves.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Fluid thickens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Water leaves, the ECF shrinks, and its osmolarity rises above the set point.</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Sensors fire</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Osmoreceptors in the hypothalamus detect the rise and start two responses.</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Thirst drives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You are pushed to drink, which raises intake: the behavioral half of the answer.</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ADH released</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posterior pituitary releases ADH, and the collecting ducts reclaim water.</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Pull and throttle. </a:t>
            </a:r>
            <a:pPr indent="0" marL="0">
              <a:buNone/>
            </a:pPr>
            <a:r>
              <a:rPr lang="en-US" sz="1400" dirty="0">
                <a:solidFill>
                  <a:srgbClr val="EDE8DD"/>
                </a:solidFill>
                <a:latin typeface="Calibri" pitchFamily="34" charset="0"/>
                <a:ea typeface="Calibri" pitchFamily="34" charset="-122"/>
                <a:cs typeface="Calibri" pitchFamily="34" charset="-120"/>
              </a:rPr>
              <a:t>Thirst raises intake while ADH lowers output, and between them total body water is held within about a percent from day to day.</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day in numbers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Both sides of the ledger, measured in liters.</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2.5</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liters of water move through a typical adult each day, and intake matches output almost exactly. Drink supplies about 1.5 L, food about 0.7 L, metabolism about a quarter-liter. Urine carries off about 1.5 L, insensible loss close to 0.9 L.</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Drink: about 1.5 L</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Food: about 0.7 L</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Metabolic: about 0.25 L</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Urine: about 1.5 L</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Skin and lungs: 0.9 L</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Feces and sweat: rest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routes out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is regulated. The other three are not, and they can soar.</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Urine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About 1.5 L a day, and the only tightly regulated exit.</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Skin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Water evaporates continuously, without your noticing it.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Lungs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Vapor leaves in every breath you exhale, all day long.</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Feces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modest but steady loss of water through the gut.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Sweat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Pours out when you are hot or working hard.</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Obligatory urine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minimum volume must go, to clear metabolic waste.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Sensible against insensible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decide how fast balance slips.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you could notice the water leaving.</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If you could not, it is insensible loss, and nothing will warn you that it is happening.</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Urine</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Insensible</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noticed / not</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Regulated</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Obligatory</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tunable / fixed</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Thirst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ADH</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intake / output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Drink 1.5 L</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Urine 1.5 L</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big two</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Dilute urine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Concentrated</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ADH off / on</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looks like simple arithmetic.</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only what you drink. Food carries about 0.7 L a day and metabolism makes roughly another quarter-liter.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urine the only output. Skin and lungs together shed close to 0.9 L as insensible loss you never notice.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urine can fall to zero. A minimum obligatory volume must always be excreted to clear metabolic waste.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up the two controls. Thirst raises intake; ADH lowers output by making the kidney reabsorb water.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what ADH actually does. It installs aquaporin water channels in the collecting ducts of the kidney.</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Two names, one hormone</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ADH is also called vasopressin. Drink too much and it switches off, so the kidney releases a large volume of dilute urine.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sources of water intake and give a rough volume for each.</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Define insensible loss and name the two routes that account for most of it.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some urine must be produced even when you are short of water.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the path from rising ECF osmolarity to a small volume of dark urine.</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has fever and diarrhea. Say which side of the ledger is failing.</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2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Over a day, intake equals output at roughly 2.5 liters in a typical adult.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Intake is what you drink, water hidden in food, and metabolic water.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Output is urine, insensible loss from skin and lungs, feces, and sweat.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Thirst raises intake; ADH lowers output by reclaiming water in the kidney.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minimum obligatory urine volume must always leave, to clear waste.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charged particles riding in all that water.</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Fluid, Electrolyte &amp; Acid-Base Balance  ·  Chapter 26 · Topic 2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In,
Water Out</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