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to guess the percentage before you show it. Sixty is higher than most students expect, and the surprise is what makes the compartments worth splitting.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say which pool a drug injected into a vein enters first. Tracking a substance through the split makes the two-thirds and one-third stick better than the fractions alone.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transcellular fluid is small but not trivial. Cerebrospinal and joint fluid are the pools students later meet clinically, so naming them here pays off twice.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the reverse case out loud as well. Students who only rehearse the shrinking direction misread a low sodium as dehydration when it swells brain cells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the last tile back to the first. Fat holding no water is why body composition changes the percentage, and it explains the infant and older-adult figures in one stroke.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third column and rebuild it from the first. Going compartment to solute is the direction that later explains why a saline drip does not reach the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one to hammer. Students who can produce the chief cation of each pool from memory get the sodium-potassium pump for free on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four is the conceptual center of the topic. Say plainly that the difference is maintained by work, which is why it disappears when a cell 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pump doing work every second of your life. Naming the cost of the gradient sets up why electrolyte disorders are so fast and so dangerous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Fluid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Compartments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26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great pools, one membrane between them, and very different salt.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MOSTLY WATER, AND PARCELED OUT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are 60% water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roughly 42 liters in a 70-kilogram adult. It runs near 75% in infants and lower in older adults, because fat tissue holds almost no water at all.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leaner body is a wetter one.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great pools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cell membrane draws the first and biggest line.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INTRACELLULAR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Two-thirds sits inside your cells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intracellular fluid, or ICF, is the larger pool by far. It is rich in potassium, magnesium, phosphate, and negatively charged proteins that cannot leave the cell.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EXTRACELLULAR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One-third lies outside them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extracellular fluid, or ECF, is a salty sea dominated by sodium and chloride. Vessel walls split it again into interstitial fluid and the smaller plasma share.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water. Completely different salt.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water actually sits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total, split by the cell membrane and then by the vessel wall.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body water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60% of body mass, near 42 L in a 70-kg adult.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Intracellular (ICF)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Two-thirds of the total, held inside every cell.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Extracellular (ECF)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One-third of the total, everything outside cells.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Interstitial fluid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of the ECF: water in the gaps between cells.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smaller ECF share, traveling inside the vessels.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Transcellular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tiny extra pool: CSF, joint fluid, aqueous humor.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add salt to the ECF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water and the cells shrink, in three moves.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Raise osmolarity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sodium makes the ECF more concentrated than the fluid inside the cells.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Water follows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Osmosis pulls water out of the cells and into the saltier extracellular space.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Cells shrink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Dilute the ECF instead and the reverse runs: water rushes in and cells swell.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 is the lever.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the most abundant ECF particle, so where sodium goes water follows, and that decides where the fluid ends up sitting.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fractions to memorize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numbers carry this whole topic.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60%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body mass is water in a healthy adult, roughly 42 liters in a 70-kilogram person. Two-thirds of that is intracellular and one-third extracellular, and the ECF divides again into interstitial fluid and a smaller share of plasma.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60% of body mass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 42 L at 70 kg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Infants run near 75%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Two-thirds is ICF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One-third is ECF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 holds little water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water, different recipe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a compartment distinct is the solute, not the water.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926080"/>
                <a:gridCol w="47548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Compartment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 of total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Dominant solutes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Two-thirds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K⁺, magnesium, phosphate, proteins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ECF, all of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One-third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Na⁺ and Cl⁻, much like seawater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Interstitial fluid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 of the ECF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Na⁺ and Cl⁻, very little protein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Plasma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Smaller ECF share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Na⁺, Cl⁻, plus plasma proteins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Transcellular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tiny fraction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CSF, joint fluid, aqueous humor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ICF against ECF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you are inside a cell or outside it.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 names the pool, its share of the total, and the ions that dominate it.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cells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cells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ICF / ECF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Two-thirds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One-third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water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K⁺ rules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Na⁺ rules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cation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Chloride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anion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Interstitial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ECF split again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looks like pure arithmetic.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body water as one puddle. It is parceled into compartments separated by living membranes, and balance is about movement between them.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60% as fixed. Infants run near 75%, older adults lower, and a leaner body holds proportionally more water than a fatter 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ECF has parts. Most of it is interstitial fluid in the gaps between cells; a smaller share is the plasma inside vessels.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the pools differ in water. The water is the same; the ionic recipes differ, and the sodium-potassium pump is what holds them apart.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osmolarity. Water follows solute, so the number of dissolved particles decides which way fluid moves between compartments.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2057400"/>
          </a:xfrm>
          <a:prstGeom prst="roundRect">
            <a:avLst>
              <a:gd name="adj" fmla="val 3556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pump behind it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sodium-potassium pump pushes Na⁺ out and pulls K⁺ in around the clock. That stored gradient powers nerve impulses and muscle contraction.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total body water for a 70-kg adult, and say how you got there.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 leaner person holds proportionally more water than a fatter one.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chief cation of the ICF and of the ECF, and what keeps them apart.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Salty fluid is added to the ECF. Predict what happens to cell volume, and why.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sodium is called the biggest lever on fluid movement in the body.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is about 60% of body mass, near 42 L in a 70-kilogram adult.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Two-thirds of that water is intracellular; one-third is extracellular.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ECF splits into interstitial fluid, plasma, and a tiny transcellular pool.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ECF is high in Na⁺ and Cl⁻; ICF is high in K⁺, magnesium, and proteins.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follows solute by osmosis, so ECF sodium controls where fluid moves.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daily ledger of water in and water out.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1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Fluid
Compartments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