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by asking what a toddler learns during potty training. Naming it as learning to override a spinal reflex frames the whole session in one sentence.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two tiles you could consciously change. Finding only one voluntary structure on the list is what makes the last slide of this topic land.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the cord does two things with one command. Contracting one muscle while relaxing another in a single reflex is the elegant part worth pausing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 loss side explicit: spinal injury, stroke, and age can all take the override away. Incontinence as a lost override is a clean clinical anchor.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at peristalsis and ask how urine reaches the bladder while lying down. Gravity is not the answer, and that surprises people every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that stretch is the stimulus. Students who think the bladder senses fullness chemically cannot explain why the urge comes and goes in waves.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names the anatomy behind the behavior. A brainstem center taking orders from the cortex is why the delay is a decision rather than a habit.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aside explains why urinary tract infections are far more common in women. A short tube and a nearby exit is an anatomy answer to a clinical pattern.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the chapter where it opened. The kidney turning the idea of a stable internal environment into a working machine ties six sessions together in one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Storing and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Voiding Urine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25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spinal reflex, two gates, and the override you learned as a toddler.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CHEMISTRY IS FINISHED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gates, one reflex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urine leaves the kidney nothing changes it again. What remains is a transport problem and a timing problem, and the timing is solved by a reflex plus a gate you control.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reflex fires. You decide.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bladder, part by part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structures, and what each one contributes.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Detrusor muscle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smooth muscle wall that squeezes the bladder empty.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Transitional epithelium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lining that stretches flat as the bladder fills.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Rugae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Folds in the empty bladder that flatten out as it fills.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Trigone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smooth triangle on the floor funneling urine to the exit.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sphincter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 muscle, involuntary, the automatic first gate.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sphincter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Skeletal muscle, voluntary, the gate you control.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the micturition reflex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sacral spinal reflex, from stretch to open gate.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Bladder fills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Urine collects until volume reaches roughly 200 to 400 mL.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Stretch fires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Receptors in the detrusor wall detect the stretch and signal.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Cord answers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sacral spinal cord sends a parasympathetic command back.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Gate one opens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Detrusor contracts and the internal sphincter relaxes together.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an infant, that is the end of it.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reflex simply runs to completion and the baby voids, because the second gate is not yet under control.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makes you different from an infant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reflex, with a second gate laid on top of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REFLEX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Automatic and involuntary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 receptors signal the sacral cord, which contracts the detrusor and relaxes the internal sphincter. Nothing about this first gate is under conscious control at any age.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OVERRIDE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Conscious, learned, and losable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external sphincter is skeletal muscle. A control area in the pons, guided by the cortex, holds it shut when the moment is wrong and relaxes it when you decide it is time.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Potty training teaches exactly this override.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 and transport, structure by structure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Nothing in this column changes the urine, only moves or holds it.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3017520"/>
                <a:gridCol w="47548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Tissue or control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Ureters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Smooth muscle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Peristalsis pushes urine downhill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Bladder wall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Detrusor muscle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Contracts to empty the bladder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Bladder lining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Transitional epithelium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Stretches flat as volume rises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Internal sphincter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Involuntary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Opens automatically in the reflex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External sphincter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Voluntary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Held shut or released by you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When the urge arrives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reflex has a threshold, and it is a volume.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400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milliliters is the upper end of the range at which the micturition reflex fires; it begins around 200 mL. Stretch receptors in the detrusor wall, not a clock or a chemical, are what start the sequence that ends in voiding.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Fires around 200-400 mL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 is the trigger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Sacral cord responds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Parasympathetic command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Detrusor contracts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gate opens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Gate one against gate two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between the two sphincters.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you could choose to change it right now.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external sphincter answers yes, and that is the whole distinction.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 one / two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Smooth muscle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Skeletal muscle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tissue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Involuntary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Voluntary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control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Sacral cord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Pons and cortex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commands it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Infant voids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 waits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last topic of the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the bladder to adjust urine. Composition is fixed at the kidney; storage changes nothing at all.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Relying on gravity in the ureters. Smooth-muscle peristalsis pushes urine along even when you lie down.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the internal sphincter voluntary. It is smooth muscle and opens automatically during the reflex.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Placing the micturition reflex in the brain. The reflex arc is sacral; the brain only permits or postpones 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continence as automatic. It is a learned override of the external sphincter, and injury can take it away.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urethras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female urethra is about 4 cm long; the male urethra runs about 20 cm because it also passes through the penis.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chapter quiz.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how urine moves along a ureter when a person is lying flat.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sphincters and say which one you can control.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micturition reflex from stretch receptor to open gate.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an infant voids automatically and an adult can wait.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spinal injury causes incontinence. Explain what has been lost.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Ureters move urine by peristalsis, so it travels even when you lie down.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bladder stores it: detrusor muscle, transitional epithelium, rugae, and trigone.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micturition reflex is sacral: stretch, parasympathetic, detrusor contracts, gate opens.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internal sphincter is involuntary; the external sphincter is skeletal and yours.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Pons and cortex permit or postpone voiding, and losing that override causes incontinence.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25: the kidney, master craftsman of homeostasis.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Storing and
Voiding Urine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