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Write the chain on the board as four words with arrows. Students who can recite sodium, water, volume, pressure can reconstruct every hormone on the next five slides.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alcohol line always lands. Use it, then ask them to predict the urine volume and concentration before you confirm either 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them sort these six into water hormones and salt hormones before you explain the cascade. Sorting first makes the sequence feel like a story with a cast.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Separate the two timescales explicitly. Students who blur them cannot explain why a blood pressure drug can act on either half of the same system.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trigger column and rebuild it from the result. Working backward from effect to stimulus is how clinical reasoning actually runs.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what would happen with only one of the three. A system that can raise but never lower pressure makes the need for an opposite obvious.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the rows down each column as two complete stories. Opposites learned as a pair survive far better than two mechanisms learned separately.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aside is the payoff for memorizing the chain. A named drug class sitting on one step turns the cascade from trivia into something worth knowing.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push and pull. Saying the kidney sits between two opposing signals is the cleanest one-line summary of everything in this session.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Hormonal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Control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25 · Topic 5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ADH tunes water, the RAAS raises pressure, and ANP lets it back down.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IS PRESSURE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sodium goes, water follows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Hold sodium and water follows it back into the blood. More water means more volume, and more volume means higher pressure. That chain is why the kidney sets blood pressure.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Salt, then water, then pressure.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5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ADH: the water hormone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hormone, two opposite states, set by how concentrated your blood is.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ADH HIGH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Dehydrated, so conserve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hypothalamus senses concentrated blood and the pituitary releases ADH. Aquaporins enter the collecting duct wall, water is pulled back, and urine is scant and dark.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ADH LOW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Well hydrated, so let go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ADH falls and the water channels are removed. Water stays in the tubule instead of returning to the blood, and you produce a large volume of dilute urine.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Alcohol suppresses ADH, which is why drinking dehydrates you.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5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cast of hormones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players, and one job each.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ADH (vasopressin)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Inserts aquaporins so the collecting duct saves water.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Renin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Released by granular cells when blood pressure drops.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Angiotensin I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Made from a liver protein; still inactive at this stage.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lung enzyme converting angiotensin I to angiotensin II.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Angiotensin II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Constricts vessels and calls for aldosterone.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Aldosterone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Adrenal hormone: keep sodium, dump potassium.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5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blood pressure drops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renin-angiotensin-aldosterone system, one link at a time.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Renin out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Granular cells in the kidney sense low pressure and release renin.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Angiotensin I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Renin converts a liver protein into angiotensin I, still inactive.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ACE acts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enzyme in the lungs converts angiotensin I into angiotensin II.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Two effects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Vessels constrict at once, and aldosterone is released more slowly.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Fast squeeze, slow refill.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Vasoconstriction raises pressure immediately; aldosterone holds sodium and water to raise volume over hours.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5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systems, three jobs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triggers each hormone, where it acts, and what results.</a:t>
            </a:r>
            <a:endParaRPr lang="en-US" sz="14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2834640"/>
                <a:gridCol w="2377440"/>
                <a:gridCol w="329184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Hormone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Trigger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Target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ADH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Concentrated blood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Collecting duct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Saves water, small urine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Renin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 blood pressure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Blood protein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Starts the cascade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Angiotensin II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ACE in the lungs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Vessels, adrenal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Constricts, calls aldosterone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Aldosterone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Angiotensin II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DCT, collecting duct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Keeps sodium, dumps potassium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ANP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Stretched atria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Kidney tubules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Sheds sodium and water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5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constant push and pull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control systems, balanced against each other.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hormone systems set your blood volume between them. ADH tunes how much water the collecting duct keeps. The renin-angiotensin-aldosterone system holds sodium and raises pressure. ANP does the reverse, shedding sodium and water when volume runs high.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ADH tunes water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RAAS raises pressure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ANP lowers pressure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Sodium drags water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 is volume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Volume is pressure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5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RAAS against ANP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regulator needs an opposite. Here is the pair.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whether the body currently has too little volume or too much.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 little calls the RAAS; too much calls ANP.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pressure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 volume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trigger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Kidney cells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Heart atria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it starts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sodium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Shed sodium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action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 retained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Water lost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follows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Pressure up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Pressure down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result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5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topic clinicians care most about.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Giving ADH a job with sodium. ADH moves water only, by inserting aquaporins into the collecting duct.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Breaking the cascade order. Renin, then angiotensin I, then ACE in the lungs, then angiotensin II, then aldosterone.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angiotensin II acts directly. It constricts vessels itself, on top of calling for aldosterone.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Missing the potassium half of aldosterone. It keeps sodium and dumps potassium at the same time.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Starting ANP in the kidney. It comes from stretched atrial walls in the heart when blood volume runs high.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837944"/>
          </a:xfrm>
          <a:prstGeom prst="roundRect">
            <a:avLst>
              <a:gd name="adj" fmla="val 398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the cascade matters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1060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ACE inhibitors, a common blood pressure drug class, work by blocking the lung enzyme in the middle of this cascade.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5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how ADH changes urine volume, and name the channel involved.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Put the steps of the RAAS in order from renin to aldosterone.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what angiotensin II does directly, before aldosterone is involved.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Blood volume runs high. Name the hormone released and its effect.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why controlling sodium lets the kidney control blood pressure.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5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ADH controls water: aquaporins in the collecting duct concentrate the urine.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RAAS controls sodium: low pressure triggers renin, ending in aldosterone.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Angiotensin II constricts vessels at once and calls for aldosterone more slowly.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Aldosterone keeps sodium and water in the DCT and collecting duct, dumping potassium.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ANP opposes the RAAS, shedding sodium and water when blood volume is high.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storage, and the reflex you learned to override.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Urinary System  ·  Chapter 25 · Topic 5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Hormonal
Control</dc:title>
  <dc:subject>PptxGenJS Presentation</dc:subject>
  <dc:creator>Dr. Akash Garg</dc:creator>
  <cp:lastModifiedBy>Dr. Akash Garg</cp:lastModifiedBy>
  <cp:revision>1</cp:revision>
  <dcterms:created xsi:type="dcterms:W3CDTF">2026-09-12T21:04:45Z</dcterms:created>
  <dcterms:modified xsi:type="dcterms:W3CDTF">2026-09-12T21:04:45Z</dcterms:modified>
</cp:coreProperties>
</file>