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a smart filter that only removed waste would be worse. The answer, that one sieve cannot regulate dozens of substances separately, is the whole design argument.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state the direction of each step, not just the name. Direction is what exam questions test, and two of the three steps share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a drug would need secreting when filtration already exists. Molecules too big or too slow to filter well is the answer, and it explains renal drug clearance.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them this is the number on a routine blood panel. A figure they will see reported for real patients is worth more than a figure that lives only in a textbook.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glucose never appears in normal urine. Full reabsorption in the proximal tubule is the answer and it sets up diabetes as an overflow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direction column and rebuild it. Two steps sharing a direction is exactly the confusion this table exists to break.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 cleanest test. One substance is taken back completely and the other is actively added, and both start in the same blood.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four is arithmetic, not concept, and it still costs marks. Have them do the conversion once on paper so the two numbers stop competing.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noting the kidney has not decided anything yet on its own. Handing the decision to hormones is the bridge into the next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Urine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Made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25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Dump almost everything, reclaim what you want, then fine-tune the rest.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WASTEFUL ON PURPOSE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Dump first, then reclaim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Filtering a huge volume and taking most of it back looks wasteful. It is the opposite: filtering broadly and reclaiming selectively lets the kidney adjust each substance alone.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is worth the effort.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steps, always in this order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Whatever is left in the tubule after all three steps is urine.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Filtration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pushes a large volume of fluid out of the blood into the tubule.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Reabsorption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tubule reclaims water and useful solutes and returns them to the blood.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Secretion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wastes and ions are added from the blood into the tubule for disposal.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out, blood in, blood out again.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Filtration and secretion both move material into the tubule; only reabsorption moves it back to the blood.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steps that look alike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Reabsorption and secretion run in opposite directions.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REABSORPTION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Tubule back into the blood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it you would urinate 180 liters a day. The proximal tubule alone reclaims about 65% of filtered water and sodium, and essentially all of the glucose and amino acids.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SECRETION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Blood into the tubule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opposite direction, used for things the filter handles poorly. Hydrogen ions go out to control pH, along with excess potassium and a long list of drugs and toxins.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tubule, opposite directions.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kidney vital sign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number stands in for how well the kidney works.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125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milliliters of filtrate are produced every minute by all the glomeruli together. That glomerular filtration rate adds up to roughly 180 liters a day, and a falling GFR is the central measure of kidney failure.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125 mL per minute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180 L a day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GFR is the vital sign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Falling GFR is failure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drives it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Arterioles steady it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does what along the tubule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segment has a job, and the order matters.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Glomerulus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forces fluid across the filtration membrane.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PCT: the bulk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Reclaims about 65% of filtered water and sodium.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PCT: nutrients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Takes back essentially all glucose and amino acids.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Loop of Henle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a salty medulla so water can be pulled back later.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Collecting duct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fine adjustments to water are left by here.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Secretion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Clears hydrogen ions, potassium, drugs, and toxins.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Direction, place, and purpose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steps, sorted by where they happen and which way they run.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2377440"/>
                <a:gridCol w="2560320"/>
                <a:gridCol w="33832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Purpose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Filtration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to tubule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Renal corpuscle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Dump a large volume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Reabsorption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Tubule to blood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Mostly the PCT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Reclaim water, nutrients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Secretion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to tubule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PCT and DCT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Clear acid, potassium, drugs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Concentration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Water to medulla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Loop, collecting duct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Save water when needed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Excretion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 of the body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Papilla onward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Whatever is left is urine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three steps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in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which way the material is moving: into the tubule or back into the blood.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names the step every time.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Filtration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Reabsorption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 / back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Reabsorption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Secretion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/ out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 L filtered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1-2 L excreted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daily gap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Glucose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Hydrogen ions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reclaimed / secreted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/ reclaim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carries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Reversing reabsorption. It moves material from the tubule back into the blood, not from blood into the tubule.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secretion as a mistake. It is deliberate clearance of acid, potassium, and drugs that filter poorly.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filtrate urine. Urine is only what remains after reabsorption and secretion have both finished.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GFR at 180 mL per minute. It is about 125 mL per minute, which adds up to roughly 180 L a day.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Leaving GFR at the mercy of blood pressure. The kidney adjusts arteriole diameter to hold filtration steady.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pressure is high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wide afferent arteriole feeding a narrow efferent one is what keeps glomerular pressure high enough to filter.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steps of urine formation and give the direction of each.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 normal GFR and say why a falling GFR worries a clinician.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glucose does not appear in the urine of a healthy person.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secretion exists when filtration already removes material.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pressure drops slightly. Explain how the kidney protects its GFR.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steps: filtration, then reabsorption, then secretion, in that order.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Filtration and secretion move material into the tubule; reabsorption moves it back.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GFR is about 125 mL per minute, roughly 180 L a day, and is the kidney vital sign.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PCT reclaims about 65% of water and sodium and essentially all glucose.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Secretion clears hydrogen ions, excess potassium, and many drugs and toxins.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hormones that tell the kidney what to keep.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4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Urine
Is Made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