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the word functional out loud and press on it. A functional unit is the smallest thing that can do the whole job, and that definition is worth more than the count.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which part is doing chemistry and which is doing physics. Filtration is pressure-driven and the tubule is transport-driven, and that split runs through the next topic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 the number to why kidney disease is quiet. Redundancy explains a clinical fact they will meet again, and it makes the million memorable.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predict what a damaged membrane would put in the urine before you say it. Protein and blood as a red flag lands harder as a prediction than as a fact.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a urine dipstick is really testing. Framing protein as evidence of structural damage turns a routine test into an anatomy question.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recite the order with the table covered. The sequence is the spine of the next two topics, and it has to be automatic before then.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four earns its place next topic. Long loops plunging into the medulla are what make concentrated urine possible, so plant the contrast 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five costs marks all chapter. Ask for the sequence cold at the start of every remaining session until nobody hesitates.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holding up the filtrate as unfinished. Naming what still has to happen to it makes the three steps feel like the answer to a question they now have.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Nephron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25 · Topic 3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microscopic urine factory, repeated about a million times per kidney.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ONE BIG SIEVE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unit, a million times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kidney divides its work among roughly a million microscopic nephrons, and each one is a complete little urine factory. Understand a single nephron and you understand the organ.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functional unit of the kidney.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3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parts to every nephron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part makes filtrate; the other turns filtrate into urine.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RENAL CORPUSCLE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blood becomes filtrate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glomerulus, that high-pressure ball of capillaries, sits inside a cup called the glomerular capsule. Fluid squeezes out of the blood, across a filtration membrane, into it.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RENAL TUBULE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filtrate becomes urine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long, winding tube leaving the capsule. Each named segment has its own personality, reclaiming some substances, adding others, and fine-tuning what finally leaves.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Make it, then process it.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3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many factories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 is why one damaged nephron does not matter.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~1M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nephrons sit in a single kidney, each one a complete unit that filters blood and processes the result. Because the organ is the same unit repeated a million times, kidney function can decline a long way before symptoms appear.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million per kidney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is a full unit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Corpuscle plus tubule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sit in the cortex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reach deep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Loss is gradual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3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filtration membrane, layer by layer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layers, and what each one is built to stop.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Fenestrated capillary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windowed capillary wall, riddled with pores.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Basement membrane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Negatively charged, so it repels plasma proteins.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Podocytes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Octopus-like cells wrapping the capillary loops.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Filtration slits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Narrow gaps left between interlocking foot processes.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passes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and small solutes cross the membrane freely.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stays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cells and plasma proteins are held back.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3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crossing the membrane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one water molecule out of the glomerular blood.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Through a pore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fenestrated capillary wall lets fluid leave through its windows.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the charge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basement membrane repels proteins while small solutes pass.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Through a slit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Podocyte foot processes leave narrow filtration slits to squeeze through.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Into the cup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fluid collects in the glomerular capsule as filtrate.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Essentially protein-free plasma.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is what normal filtrate is, which is why finding protein or blood in urine is a red flag for a damaged membrane.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3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tubule in order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Filtrate visits these segments in a fixed sequence.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3840480"/>
                <a:gridCol w="42976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Segment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Short name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Renal corpuscle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Glomerulus and capsule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Makes the filtrate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Proximal tubule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first winding segment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Loop of Henle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Descending, ascending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hairpin into the medulla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Distal tubule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second winding segment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Collecting duct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Shared by many nephrons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Carries urine to the papilla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3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nephron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worth holding in your head.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the structure makes filtrate or processes it.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corpuscle does the first; every named segment after it does the second.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Corpuscle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Tubule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/ process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Glomerulus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Capsule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ball / cup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PCT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DCT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/ second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Cortical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Juxtamedullary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/ long loop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passes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 stays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membrane rule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3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the rest of the chapter rests on.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the kidney as one big filter. It is about a million nephrons, each a complete unit doing the whole job.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Merging the glomerulus and the capsule. The glomerulus is the capillary ball; the capsule is the cup around it.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Losing the layer order. Fenestrated capillary, then charged basement membrane, then podocyte filtration slits.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normal filtrate the same as plasma. It is essentially protein-free plasma, with cells and proteins held back.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Scrambling the segments. Corpuscle, PCT, loop of Henle, DCT, collecting duct, always in that order.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long-loop minority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Juxtamedullary nephrons have long loops that plunge into the medulla, and they are what make concentrated urine possible.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3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two parts of a nephron and say what each one produces.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the three layers of the filtration membrane in order.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 appears in a urine sample. Say what that suggests and why.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the tubule segments in order from corpuscle to collecting duct.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juxtamedullary nephrons can do that cortical ones cannot.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3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nephron is the functional unit, about a million per kidney.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has a renal corpuscle that filters and a renal tubule that processes.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filtration membrane is fenestrated capillary, basement membrane, podocyte slits.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passes water and small solutes and holds back cells and plasma proteins.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Order: corpuscle, PCT, loop of Henle, DCT, collecting duct.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three steps that turn filtrate into urine.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3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
Nephron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