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bean outline and have them fill in layers before you name any. A shape they drew themselves holds the labels better than a figure they were handed.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of these six is not really a layer. Naming the columns as cortex that dips down fixes the one structure students misplace on every practical.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route aloud twice and then ask where a stone would hurt most. The narrowing at the hilum answers it and makes the sequence clinical rather than rote.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would happen if the second bed were also high pressure. Reasoning to the answer is what makes the efferent arteriole feel necessary instead of arbitrary.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up a hand with fingers pointing at the wrist to model the cones. A physical image fixes the inward-pointing direction that students routinely reverse.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one vessel in and one out looks simple, then remind them the artery feeds two beds in series. The table hides the complication the last slide revealed.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two is the one that catches people. A column is cortex sitting in the medulla, and that contradiction is exactly why it gets mislabeled.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is the one that matters physiologically. Students who miss the two beds cannot explain why filtration and reabsorption need different pressures.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two beds and say the next session lives inside the first one. Ending on the structure you are about to enter links the two sessions in a sentence.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Inside the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Kidney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25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Layers from outside in, a drainage route, and two capillary beds in a row.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SLICE IT LIKE A BEAN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Layers, then drains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a kidney down the middle and two systems appear at once: working tissue arranged in layers, and a set of cups and funnels that simply collect what that tissue produces.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Outside in, then papilla to ureter.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layers from outside in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structures you should be able to place on a blank section.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capsule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tough fibrous wrap around the whole surface.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cortex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granular outer layer where filtration begins.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medulla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deep layer, built of 8 to 18 cone-shaped pyramids.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pyramids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Cones pointing inward toward the collecting spaces.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papilla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tip of each cone, where urine drips out.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columns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Stripes of cortex dipping between pyramids with vessels.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the path of a stone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urine drips off a papilla it is only collected and drained.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Papilla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 urine drips from the tip of a pyramid into the first cup.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Minor calyx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cup catches the drip from one papilla.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Major calyx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minor calyces merge into a larger channel.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Renal pelvis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funnel gathering every major calyx, narrowing at the hilum.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Papilla to pelvis to ureter.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route is worth memorizing because it names, in order, every structure a kidney stone has to travel through.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capillary beds in series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unusual feature that makes everything else work.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BED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glomerulus filters under pressure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arrives by the renal artery, narrows into an afferent arteriole, and enters a high-pressure knot of capillaries. That pressure is what forces fluid out of the blood.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BED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Peritubular capillaries reabsorb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leaves the glomerulus through an efferent arteriole rather than a vein, then enters a low-pressure bed wrapping the tubules, where useful material is taken back.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Filter high, reabsorb low, in that order.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Cones in the medulla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medulla is not a solid mass but a set of cones.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8-18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pyramids fill the medulla of a single kidney. Each cone points inward, and the tip of each one, the renal papilla, drips finished urine into a minor calyx. Between the cones, stripes of cortex called renal columns carry blood vessels inward.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Pyramids fill the zone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Tips point inward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tip is a papilla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Columns run between them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Columns carry vessels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Cortex is the outer zone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enters and leaves at the hilum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notch on the medial border carries all the traffic.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566160"/>
                <a:gridCol w="43891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Structure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carries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Renal artery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to be filtered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Renal vein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after processing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Ureter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Finished urine to the bladder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Renal pelvis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Narrows here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Urine from all major calyces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Hilum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notch itself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medial gateway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kidney section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a single cut surface.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you are looking at tissue that works or at space that drains.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label on the section answers one or the other.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Cortex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Medulla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outer / deeper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Pyramid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medulla / cortex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Minor calyx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calyx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/ merged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Glomerulus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Peritubular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/ reabsorb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Afferent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Efferent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/ out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looks like pure labeling.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renal columns part of the medulla. They are cortex dipping down between the pyramids, carrying vessels.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processing after the papilla. Once urine drips off the tip it is only collected and drained, never changed.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Reversing the calyces. Minor calyces catch single papillae and merge into major calyces, not the other way around.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Draining the glomerulus into a vein. It empties into an efferent arteriole and then into a second capillary bed.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the kidney one capillary bed. Two beds in series let it filter high and reabsorb low in sequence.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Pelvis to ureter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renal pelvis is simply the funnel that all major calyces empty into; it narrows at the hilum to become the ureter.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layers of the kidney from the capsule inward.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a drop of urine from a papilla to the ureter, naming each space.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a renal column is made of and why that surprises people.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glomerulus drains into an arteriole, not a vein.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stone forms in a minor calyx. List the structures it must pass.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in: renal capsule, then cortex, then medulla built of 8 to 18 pyramids.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columns are cortex dipping between the pyramids and carrying vessels.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Urine drains papilla, minor calyx, major calyx, renal pelvis, ureter.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changes the urine after the papilla; the rest is collection only.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capillary beds in series: the high-pressure glomerulus, then peritubular capillaries.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shrink down to the unit that does the actual work.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
Kidney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