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would change if the kidneys only removed waste. Students who see the keep-or-dump decision stop filing this chapter under plumbing and start filing it under regulation.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count the organs on their fingers before any tile appears. Four organs and only two of them making decisions is the shape of the whole chapter.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the dividing line on the board at the ureter. Students who hold that line stop looking for reabsorption in the bladder when they meet concentration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the 180 sit before you give the 1 to 2. The gap between the two numbers is the argument for why a wasteful-looking design is actually the precise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them to run the sequence in reverse for a hot day with no water. Reversing the logic proves they have the mechanism and not just the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first column and rebuild it from the third. Reasoning from consequence back to job is the direction clinical questions actually run.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looks trivial until you ask why. The liver sitting above the right kidney is the reason, and it is the kind of detail practicals love.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one is the chapter in miniature. Students who keep the waste-organ picture cannot explain why a failing kidney raises blood pressure and drops the red-cell count.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filter-then-reclaim number. Promising to show where the 99% is taken back makes the next session feel owed rather than scheduled.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Urinary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System Does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25 · Topic 1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organs, one job: hold the blood inside the range cells can live in.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THAN WASTE DISPOSAL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Homeostasis made physical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Yes, the kidneys clear urea and creatinine. But the deeper job is deciding, minute by minute, how much water, sodium, potassium, and acid to keep and how much to let go.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steady internal environment, built.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1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organs, and where they sit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of the first, two of the second, one each of the last two.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kidneys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urine and adjust the blood passing through them.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ureters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finished urine downhill to the bladder.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bladder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muscular bag that stores urine until you void.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urethra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single tube that carries urine out of the body.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Retroperitoneal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Kidneys sit behind the abdominal lining, high on the back.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rides lower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large liver above it pushes the right kidney down.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1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Chemistry upstream, plumbing downstream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line through the system splits it into two different problems.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KIDNEYS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Everything here is chemistry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arrives, gets sampled, corrected, and sent back. Water, sodium, potassium, and acid are each set independently. Urine is what is left over once those decisions are made.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URETERS, BLADDER, URETHRA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Everything here is transport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downstream of the kidney changes the urine. These organs move it, hold it, and release it on cue. Once urine leaves a kidney its composition is already final.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Upstream decides. Downstream delivers.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1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river in, a trickle out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scale of the filter-then-reclaim strategy.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180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liters of fluid are filtered out of your plasma every day. More than 99% of it is reclaimed, so only about 1 to 2 liters actually leave as urine. Pushing a huge volume out and then choosing what to take back is what makes the kidney precise.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Gets 20-25% of output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~180 L filtered daily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 99% reclaimed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1-2 L of urine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Urea comes from protein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Creatinine from muscle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1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a large glass of water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one drink through the decision the kidney makes.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Blood dilutes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water is absorbed, enters the blood, and thins it within minutes.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Signal drops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hormone that tells the kidney to conserve water switches off.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Urine rises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shed the excess as a large volume of dilute urine, often inside the hour.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or let it go.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the same logic backward and you get dehydration: the kidney clamps down and concentrates the urine to save every drop.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1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Jobs with nothing to do with urine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of these surprise students, and all three are examinable.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4023360"/>
                <a:gridCol w="38404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Job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the kidney does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Why it matters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Blood pressure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Sets salt and water balance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Volume sets pressure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Red blood cells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Signals the bone marrow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Oxygen delivery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Vitamin 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Activates the vitamin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Calcium absorption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Acid-base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Keeps or dumps acid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Enzymes need steady pH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Electrolytes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Tunes sodium, potassium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Nerve and muscle work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1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Waste against balance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settle most questions in this topic.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the structure changes the blood or simply moves the urine.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single split sorts every organ in this system.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Urea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Creatinine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 / muscle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 180 L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Excrete 1-2 L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daily scale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water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Shed water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dry / well watered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Kidneys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Ureters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/ transport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kidney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kidney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/ lower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1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this topic sets every year.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the kidney a waste organ. Clearing urea is one job; regulating water, salts, and pH is the larger one.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non-urine jobs. The kidney helps set blood pressure, signals red-cell production, and activates vitamin 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Placing the kidneys inside the abdominal cavity. They are retroperitoneal, behind the lining, high on the back wall.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180 liters is urine. That is the filtered volume; over 99% is reclaimed and only 1 to 2 liters leave.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the bladder to adjust urine. Everything from the ureters down is transport and storage, not chemistry.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privileged supply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kidneys take roughly 20 to 25% of cardiac output, more blood per gram than almost any other organ.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1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four organs of the urinary system and give each one job.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kidneys filter 180 L a day. Say why you do not lose that much.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failing kidney leaves a patient anemic. Explain the connection.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what retroperitoneal means and which organs here qualify.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the right kidney sits lower than the left one.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1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organs: two kidneys make urine, two ureters carry, one bladder stores, one urethra voids.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kidneys regulate water, electrolytes, and pH, not just nitrogen wastes.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also help set blood pressure, drive red-cell production, and activate vitamin D.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are retroperitoneal and take about 20 to 25% of cardiac output.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filter roughly 180 L a day and excrete only 1 to 2 L as urine.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cut a kidney open and name what is inside.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1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the Urinary
System Does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