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rule plainly and then say why it is still hard. The gap between a simple equation and a difficult problem is the honest part of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their guess on the exercise share before you reveal anything. Being wrong by a factor of three is what makes the BMR number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clause of the second card is the whole reason plateaus exist. Say it now so the defended-weight slide feels like a consequence, not a surprise.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BMR dominates the ledger, anything on this grid moves weight more than an hour in the gym does. Say that consequence explicitly.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control center, the sensors, and the effectors out loud. Students who see the familiar homeostatic shape stop treating this topic as diet advice.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middle row is the forgotten one. Eating itself costs energy, which is a genuinely surprising fact and an easy exam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they swap. Leptin comes from fat and lipo sounds like fat, which is the hook that keeps it in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deserves care. The point is not that choices are irrelevant, but that biology sets the terrain those choices are made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where it opened. Why do we eat now has a precise answer, and running it back through ATP in one sentence ties six sessions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Balance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24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ledger, kept by biology rather than by willpower.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CALORIES IN, CALORIES OUT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ledger, not a choice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weight follows one accounting rule. Intake equal to expenditure holds weight steady; a surplus is stored, mostly as fat; a shortfall is drawn back out of storage.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sides are set by biology.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calories actually go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 most people guess wrong.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75%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upper end of what basal metabolic rate accounts for, roughly 60 to 75% of everything you burn in a day, just staying alive at rest. The thermic effect of food takes about 10%. Activity is the rest, and the only wildly variable part.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BMR: 60-75% of total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Thermic effect: ~10%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Activity: the rest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BMR is the big one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mass raises BMR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and thyroid shift it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Tipping the balance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directions off a neutral ledger.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BALANCE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Intake above expenditure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surplus is stored, mostly as body fat, and weight rises. It matters little which macronutrient the surplus arrives as, because the accounting is done in calories.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BALANCE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Expenditure above intake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draws on its stores and weight falls. A sustained deficit of about 500 kcal a day trims close to a pound a week, until the body adjusts its BMR downward.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Intake equal to expenditure is neutral balance.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actually sets your BMR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that move the burn, and two hormones that move the appetite.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mass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lean tissue burns more energy at rest.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size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larger body costs more to keep running.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Basal rate generally drifts downward over the years.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Thyroid hormone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Raises basal metabolic rate across the body.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Leptin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fat tissue: stores are full, so appetite drops.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Ghrelin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empty stomach: signals hunger, drives eating.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body defends its weight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feedback, applied to fuel stores.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Sense the stores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reads hormonal signals about how much fuel is banked.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Adjust appetite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Leptin dampens eating when stores are full; ghrelin drives it when the stomach empties.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Adjust the burn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 loss pushes basal metabolic rate down, narrowing the deficit you created.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Homeostasis, applied to fuel.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weight is regulated by the same negative-feedback logic as body temperature or blood glucose.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parts of energy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energy expenditure, broken into its shares.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828800"/>
                <a:gridCol w="5760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covers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Basal metabolic 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60-75%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Heartbeat, filtration, body heat at rest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Thermic effect of food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Digesting and absorbing a meal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activity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rest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Fidgeting through to running a marathon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expenditure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whole calories-out side of the ledger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against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ledger.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ledger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change is the running difference between what you eat and what you spend.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Biology sets both columns, which is why the rule is simple and the problem is not.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Calories in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Calories out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columns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 / lose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Leptin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Ghrelin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/ hungry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/ variable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3,500 kcal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pound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body fat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traps in the topic everyone thinks they already know.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exercise is most of calories out. Basal metabolic rate is 60 to 75% of your daily burn.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thermic effect of food. Digesting and absorbing a meal itself costs about 10% of intake.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BMR as fixed. Muscle mass, body size, age, and thyroid hormone all move it up or down.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energy balance as pure willpower. The hypothalamus regulates appetite and expenditure directly.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3,500 kcal rule to hold forever. The body lowers BMR to defend against sustained loss.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leptin and ghrelin. Leptin comes from fat and says full; ghrelin comes from the stomach.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of thumb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pound of body fat stores roughly 3,500 kcal, so a 500 kcal daily deficit trims near a pound a week.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parts of total energy expenditure and rank them by size.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eats more than they spend. Name the balance, and its result.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weight loss slows even when the diet has not changed.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hormone comes from fat tissue, and what message it carries.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two factors that raise basal metabolic rate, and say why they do.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balance weighs calories in as food against calories out as expenditure.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balance stores fat and raises weight; negative balance draws stores down.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expenditure is BMR at 60-75%, thermic effect near 10%, and activity.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regulates appetite using signals such as leptin and ghrelin.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3,500 kcal equals a pound of fat, but BMR shifts to defend body weight.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24: food, fuel, and the currency in between.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
Balance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