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which class kills you fastest if removed. Water wins, and it carries zero calories, which demolishes the assumption that energy equals importance.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out that the grid is already sorted. Top row burns, bottom row does not, and the layout is doing half the teaching for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word micronutrient is about dose, not about importance. Students who hear micro as minor make bad clinical guesses for the rest of the course.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multiply out a real snack before you move on. Nine against four stops being trivia the moment it explains a number on a package they recognize.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protein row is the one to dwell on. It carries calories and is still a bad fuel, and holding both facts at once is the point of the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Essential is a technical word, not praise. Say it means the body cannot make it, and the nonessential amino acids stop sounding unimportant.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is the one that transfers. Essential against nonessential comes back for fatty acids and amino acids, so fix the definition now.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six is quietly everywhere. Once they know the label Calorie is a kilocalorie, every number in the next topic stops looking absurd.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by holding one of the six back. Saying vitamins get an entire session of their own signals that the tiny amounts are where the interesting failures live.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Six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Nutrient Classes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24 · Topic 4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that fuel you, three that do not, and all six required.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WORTH EATING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classes, no more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Carbohydrates, lipids, and proteins are the macronutrients: eaten in bulk, and the only ones carrying energy. Vitamins, minerals, and water yield none, and are still required.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energy never means optional.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4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six classes at a glance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macronutrients on the top row; three that carry no calories below.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Carbohydrates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preferred quick fuel. About 4 kcal per gram.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Lipids (fats)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Densest store, and every cell membrane. 9 kcal/g.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Proteins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Enzymes, muscle, antibodies. Fuel only as a last resort.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Vitamins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Organic, tiny amounts, mostly acting as coenzymes.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Minerals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Inorganic, needed in traces, and carry no calories.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energy at all, and the one you last the shortest without.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4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Macronutrients and the rest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Eaten in bulk against eaten in traces.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MACRONUTRIENTS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Large amounts, and they fuel you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Carbohydrates, lipids, and proteins. All three release usable energy, so all three carry calories. Carbohydrate is the quick fuel, fat the dense store, protein the builder.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MICRONUTRIENTS AND WATER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Small amounts, and still vital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Vitamins, minerals, and water yield no energy whatsoever. You would die of dehydration or a trace mineral shortfall long before you starved for want of calories.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classes. Three burn, three do not.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4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fat is calorie-dense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number that explains a food label.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kcal per gram is what fat releases — more than twice the 4 kcal per gram from carbohydrate or from protein. That density is why fatty foods are so Calorie-heavy, and why the body chose fat for long-term storage.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Carbohydrate: 4 kcal/g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Protein: 4 kcal/g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Fat: 9 kcal/g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Alcohol: about 7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Vitamins: no calories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Minerals, water: none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4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each class is actually for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value on the left, the real job on the right.</a:t>
            </a:r>
            <a:endParaRPr lang="en-US" sz="14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2194560"/>
                <a:gridCol w="57607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Class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Energy?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Main job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Carbohydrates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kcal/g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preferred quick fuel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Lipids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 kcal/g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Dense energy store; every cell membrane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Proteins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kcal/g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Enzymes, muscle, antibodies; fuel last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Vitamins, minerals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Coenzymes and cofactors for metabolism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Solvent and transport; required daily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4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 this nutrient essential?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questions, asked in order.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Can you make it?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body cannot build it, or cannot build enough of it, food has to supply it.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the list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nine essential amino acids, a couple of fatty acids, and all vitamins and minerals.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Judge the source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complete protein supplies every essential amino acid; most single plant foods do not.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Beans with rice.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Incomplete plant proteins are complementary: combine them and the full set of essential amino acids is covered.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4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six classes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contrasts, each answering the same question differently.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this nutrient release usable energy when the body breaks it down?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of the six do. Three do not, and all six are required.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Macronutrients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Micronutrients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bulk / traces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Carbs and fats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fuel / coenzymes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kcal/g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kcal/g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 / carb, protein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Incomplete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 quality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Essential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Nonessential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 eat / can make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4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traps in a topic that looks like pure memorizing.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no energy as optional. Water, vitamins, and minerals carry zero calories and are absolutely required.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Giving protein a special calorie value. Protein and carbohydrate both release about 4 kcal per gram.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water is a nutrient class. It is one of the six, and the one you survive without for the shortest time.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protein as a fuel. It is structural and functional first; the body burns it only as a last resort.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plant protein useless. Most single plant foods are incomplete, but combinations cover the full set.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Mixing kilocalories with calories. The Calorie on a food label is a kilocalorie, the unit used all chapter.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Essential, defined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Essential means the body cannot make enough of it, so the diet has to supply it.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4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three energy-yielding classes and the three that carry none.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snack has 10 g of fat and 10 g of carbohydrate. Say which gives more energy.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an essential nutrient, and give two examples of one.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beans with rice counts as a complete protein source.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protein is a poor first choice of fuel for the body.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4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classes: carbohydrates, lipids, proteins, vitamins, minerals, and water.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the three macronutrients carry energy; the other three are still essential.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Carbohydrate and protein give about 4 kcal/g; fat gives about 9 kcal/g.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Essential nutrients cannot be made in sufficient amounts and must be eaten.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proteins carry all essential amino acids; complementary plants can too.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vitamins, and why solubility predicts everything.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4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Six
Nutrient Classes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