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when they last ate and have them name their own state. Students who can locate themselves on the timeline stop treating these as textbook categories.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goal before the pathways. Storage and release look like opposite programs until you say both exist to hold one number inside a narrow range.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 the suffixes and the six names stop being six things to memorize. Gluconeogenesis is the only one that needs its own explanation.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hormone row and rebuild it from the task. Function to hormone is the direction clinical questions run, and it is the harder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Order matters here. Glycogen is cheap and runs out in hours, which is exactly why the expensive pathways only appear later in a fast.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the seesaw rather than describing it. Insulin high means store, glucagon high means spend, and no student has ever forgotten a picture that simple.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Rows three and four look alike on purpose. Reading the suffix aloud is what keeps the pairs straight under exam pressure.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one is worth five minutes on its own. Write both words on the board and underline neo, because that syllable is the entire difference.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brain. Every pathway in this topic exists to protect one organ, and saying so turns a list of names into a single argument.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Fed and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Fasting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24 · Topic 3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states, two hormones, and one organ holding blood sugar steady.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FUEL ARRIVES IN BURSTS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Store now, spend later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comes in at mealtimes and then dwindles for hours. The body answers with two metabolic states: one built to put the surplus away, one built to bring it back out.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Absorptive and postabsorptive.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3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two metabolic states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fuel, opposite direction of traffic.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ABSORPTIVE (FED)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few hours after a meal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Nutrients pour in from the gut and blood glucose rises. The task is storage: glucose is packed into glycogen and into fat, and amino acids are built into protein.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POSTABSORPTIVE (FASTING)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Between meals and overnight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Absorption is finished, so stored fuel comes back out. Glycogen is split to glucose, fat is broken down, and the liver manufactures brand-new glucose.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goal both ways: steady blood glucose.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3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pathways worth naming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suffix tells you the direction: -genesis builds, -lysis breaks.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Glycogenesis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Glucose is packed into glycogen. Fed state.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Glycogenolysis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Glycogen is split back to glucose. Fasting state.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Lipogenesis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Surplus is converted to fat and stored. Fed state.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Lipolysis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Stored fat is broken down for fuel. Fasting state.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Gluconeogenesis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liver builds new glucose from amino acids.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Glucose sparing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Tissues burn fatty acids, leaving glucose for the brain.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3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state are you in?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cues, read in either direction.</a:t>
            </a:r>
            <a:endParaRPr lang="en-US" sz="14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3931920"/>
                <a:gridCol w="39319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Absorptive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Postabsorptive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Hours after a meal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Between meals, overnight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Blood glucose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Rising from the gut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Held up from stores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Dominant hormone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Insulin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Glucagon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 task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Store the surplus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Release the reserves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the liver does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Makes glycogen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Exports glucose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3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liver does overnight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moves, in the order it actually uses them.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Glycogen first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Stored liver glycogen is split back to glucose and released into the blood.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Then fat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Lipolysis frees fatty acids so most tissues can burn fat instead of glucose.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glucose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Gluconeogenesis makes new glucose from amino acids and other non-carbohydrates.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brain is the reason.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runs almost entirely on glucose and stores none of its own, so blood sugar is never allowed to crash.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3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hormones, one seesaw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Opposing pancreatic hormones set the whole state.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pancreatic hormones decide which state you are in. Insulin rises after a meal, drives glucose into cells, and switches on every storage pathway. Glucagon rises during fasting and switches on release instead.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Insulin: the storer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Glucagon: mobilizer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from the pancreas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liver is the hub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Brain runs on glucose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Ketones in long fasts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3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Fed against fasting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cover the whole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hormone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which hormone is high and the entire state follows.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Insulin points every pathway toward storage; glucagon points them all toward release.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Absorptive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Postabsorptive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 / fasting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Insulin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Glucagon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/ mobilize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Glycogenesis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Glycogenolysis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/ break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Lipogenesis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Lipolysis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/ burn fat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Glucose in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Glucose out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liver does both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3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traps hiding in a topic built from lookalike words.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Confusing glycogenesis with gluconeogenesis. One stores glucose as glycogen; the other builds brand-new glucose.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glucagon a storage hormone. It is the mobilizer, and it rises when you have not eaten for a while.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liver. It stores glycogen after meals and pumps glucose out between them, around the clock.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the brain can burn anything. It runs almost exclusively on glucose and holds no fuel store of its own.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the point of glucose sparing. Other tissues switch to fatty acids so scarce glucose is left for the brain.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ketone bodies as harmless. They are a useful backup fuel, but a heavy buildup is acidic and lowers blood pH.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last resort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prolonged starvation the liver converts fat into ketone bodies, an alternative fuel the brain can partly use.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3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state you are in four hours after breakfast, and its main hormone.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glycogenolysis from gluconeogenesis in one sentence each.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blood glucose has to be defended even during a long fast.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glucose sparing, and say which organ it exists to protect.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a heavy buildup of ketone bodies is dangerous.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3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absorptive state stores surplus fuel through glycogenesis and lipogenesis.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postabsorptive state releases it: glycogenolysis, lipolysis, gluconeogenesis.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Insulin drives storage and glucagon drives mobilization, working as a seesaw.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liver is the hub, holding blood glucose in its narrow range all day and night.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brain needs glucose, so fasting brings glucose sparing and then ketone bodies.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six nutrient classes, and which of them carry calories.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3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 and
Fasting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