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how many reactions are running in them right now. Once the number feels unlearnable, sorting everything into two directions stops looking like a simplification and starts looking like the only way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last line twice. Students who file the two directions as separate businesses cannot explain later why a missed meal shuts down building, so link them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them pair the tiles themselves before you explain any of them. Dehydration with hydrolysis, endergonic with exergonic, and the whole grid collapses into two columns.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a rechargeable battery out loud and keep using it. The word recharge is what stops students describing ATP as something the body stockpiles.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body-weight figure lands only if you follow it with the reason: almost none of it is stored, each molecule is simply recharged thousands of times a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two right columns and rebuild them from the feature alone. Direction to energy sign is the reasoning the exam asks for; the examples are just the reward.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five is a deposit on the next topic. Do not explain the carriers yet, just leave them on the board as something loaded and waiting.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survives every revision because the definitions feel backwards. Say the word reduced and the word gain in the same breath, every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loaded carriers. Leaving the class holding a molecule full of electrons with nowhere to put them is exactly the cliffhanger the next session needs.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Anabolism &amp;</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Catabolism</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24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Two directions, one currency, and the carriers that move the charge.</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TWO DIRECTIONS, ONE WORD</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Metabolism runs both ways</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Every reaction in your body is either building something up or breaking something down. Anabolism joins small molecules into large ones; catabolism splits large ones apart.</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Building costs. Breaking pays out.</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Metabolism &amp; Nutrition  ·  Chapter 24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Anabolism against catabolism</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Same chemistry, opposite directions, opposite energy signs.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ANABOLISM</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Building, and it costs energy</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Small molecules are joined into larger ones, usually by dehydration synthesis. Amino acids become proteins, glucose becomes glycogen. These reactions are endergonic.</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CATABOLISM</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Breaking down, and it pays out</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Large molecules are split into smaller ones, usually by hydrolysis. The energy locked in those bonds is released, so these reactions are exergonic — they pay.</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Catabolism is what funds anabolism.</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vocabulary you need first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words that do most of the work in this topic.</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Anabolism</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Builds large molecules. Costs energy; spends ATP.</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Catabolism</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Breaks molecules down. Releases energy; makes ATP.</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Dehydration synthesis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Removes a water molecule to form a new bond.</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Hydrolysis</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Adds water to break a bond apart.</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Endergonic</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Energy in. The reaction has to be paid for.</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Exergonic</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Energy out. The reaction pays.</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How ATP delivers energy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Charge, discharge, recharge — the cycle that never stops.</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Charged</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ATP holds energy in the bonds between its three phosphate groups.</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Discharged</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Snap off the last phosphate: you get ADP, free phosphate, and usable energy.</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Recharged</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Catabolism bolts the phosphate back on, turning ADP into ATP again.</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Energy coupling. </a:t>
            </a:r>
            <a:pPr indent="0" marL="0">
              <a:buNone/>
            </a:pPr>
            <a:r>
              <a:rPr lang="en-US" sz="1400" dirty="0">
                <a:solidFill>
                  <a:srgbClr val="EDE8DD"/>
                </a:solidFill>
                <a:latin typeface="Calibri" pitchFamily="34" charset="0"/>
                <a:ea typeface="Calibri" pitchFamily="34" charset="-122"/>
                <a:cs typeface="Calibri" pitchFamily="34" charset="-120"/>
              </a:rPr>
              <a:t>An exergonic reaction is linked to an endergonic one, so the energy is handed straight to the work rather than lost as heat.</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One currency for the whole body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Food energy is never spent directly.</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ATP</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is the single energy currency your cells spend. Food energy is converted into ATP first, and ATP is what powers muscle contraction, nerve signaling, and every anabolic build. You cycle roughly your own body weight in ATP each day.</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Adenosine triphosphate</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Three phosphate groups</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ATP to ADP + phosphate</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Discharge does the work</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Catabolism recharges it</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Coupling avoids waste</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Sorting any reaction you meet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features, and the direction each one names.</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834640"/>
                <a:gridCol w="4023360"/>
                <a:gridCol w="40233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Anabolism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Catabolism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Direction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Builds up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Breaks down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Typical reaction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Dehydration synthesis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Hydrolysis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Energy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Endergonic: uses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Exergonic: releases it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ATP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Spends ATP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Makes ATP</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Example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Glucose to glycogen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Glycogen to glucose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Five contrasts worth holding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Each pair answers the same question from a different angle.</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Ask one question</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Is the molecule getting bigger or getting smaller?</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The answer names the direction, the energy sign, and what happens to ATP.</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Anabolism</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Catabolism</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build / break</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Endergonic</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Exergonic</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pays in / pays out</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Dehydration</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Hydrolysis</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loses / adds water</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Spends ATP</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Makes ATP</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currency flows</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NAD+ and FAD</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NADH and FADH2</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empty / loaded</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Six traps this topic sets every single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the two directions as separate businesses. The energy catabolism releases is exactly what funds anabolic building.</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cells burn food directly. Food energy is converted into ATP first, and ATP is what every process actually spends.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ATP a storage molecule. You hold very little of it; the point is that each one is recharged thousands of times.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oxidized and reduced. A molecule that loses electrons is oxidized; one that gains electrons is reduced.</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Forgetting that electrons carry energy. NAD+ and FAD pick them up and deliver them where the ATP gets made.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released energy is simply lost as heat. Energy coupling hands it to the reaction that needs it.</a:t>
            </a:r>
            <a:endParaRPr lang="en-US" sz="1550" dirty="0"/>
          </a:p>
        </p:txBody>
      </p:sp>
      <p:sp>
        <p:nvSpPr>
          <p:cNvPr id="5" name="Shape 3"/>
          <p:cNvSpPr/>
          <p:nvPr/>
        </p:nvSpPr>
        <p:spPr>
          <a:xfrm>
            <a:off x="8595360" y="1874520"/>
            <a:ext cx="2926080" cy="1618488"/>
          </a:xfrm>
          <a:prstGeom prst="roundRect">
            <a:avLst>
              <a:gd name="adj" fmla="val 452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Redox in one line</a:t>
            </a:r>
            <a:endParaRPr lang="en-US" sz="1100" dirty="0"/>
          </a:p>
        </p:txBody>
      </p:sp>
      <p:sp>
        <p:nvSpPr>
          <p:cNvPr id="7" name="Text 5"/>
          <p:cNvSpPr txBox="1"/>
          <p:nvPr/>
        </p:nvSpPr>
        <p:spPr>
          <a:xfrm>
            <a:off x="8869680" y="2441448"/>
            <a:ext cx="2377440" cy="841248"/>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Redox reactions move electrons. Losing them is oxidation; gaining them is reduction.</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Glycogen is built from glucose. Name the direction and the energy sign.</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cells convert food energy into ATP instead of using it directly.</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molecule gains electrons in a reaction. Say whether it is oxidized or reduced.</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Define energy coupling and say what it prevents from happening.</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NADH is called loaded. Say what it is loaded with, and where it delivers.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Metabolism &amp; Nutrition  ·  Chapter 24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Metabolism is every chemical reaction in the body, sorted into two directions.</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Anabolism builds by dehydration synthesis; it is endergonic and spends ATP.</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Catabolism breaks down by hydrolysis; it is exergonic and makes ATP.</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ATP discharges to ADP plus phosphate to do work, and catabolism recharges it.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NAD+ and FAD carry energy-rich electrons from catabolism to ATP production.</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follow one glucose molecule all the way to ATP.</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Metabolism &amp; Nutrition  ·  Chapter 24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Anabolism &amp;
Catabolism</dc:title>
  <dc:subject>PptxGenJS Presentation</dc:subject>
  <dc:creator>Dr. Akash Garg</dc:creator>
  <cp:lastModifiedBy>Dr. Akash Garg</cp:lastModifiedBy>
  <cp:revision>1</cp:revision>
  <dcterms:created xsi:type="dcterms:W3CDTF">2026-09-12T21:04:45Z</dcterms:created>
  <dcterms:modified xsi:type="dcterms:W3CDTF">2026-09-12T21:04:45Z</dcterms:modified>
</cp:coreProperties>
</file>