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them the tennis court figure before the anatomy. A number that absurd makes the three folding tiers feel necessary rather than decorative.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Fold a sheet of paper three times while you talk. Watching the same sheet gain area is quicker than any diagram of plicae circulares.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route a glass of milk uses. Splitting one food into two answers is what makes the double plumbing of a villus memorable.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the crypts make the whole thing renewable. A lining that is constantly rebuilt is what lets celiac damage also partly recover.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width next to the area on purpose. The contradiction is what forces students to reach for folding as the explanation.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bile and pancreatic juice arrive at the very start. Enzymes need the whole length ahead of them, and neutralizing acid cannot wait.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trips students because both are folds. Name the layer doing the folding and the two stop blurring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where anatomy meets the clinic. A patient eating enough and still malnourished makes surface area feel like a real quantity.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duodenum receiving bile and pancreatic juice. Naming what arrives there without saying where it came from sets up the next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Small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Intestine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23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inch wide, and folded into the area of a tennis court.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WORK FINISHES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to be enormous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all chemical digestion finishes here and nearly all absorption happens here, so almost every structural feature exists to put more surface in contact with chyme.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Roughly 200 square meters of lining.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amplifiers of surface area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tier folds the one above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Circular folds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ridges of wall that make chyme spiral slowly along.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Villi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Fingerlike projections of mucosa, about a millimeter tall.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Microvilli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furry fringe on each absorptive cell: the brush border.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500 times the area.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nested tiers of folding turn a plain tube into a surface on the order of 200 square meters.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a single villus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transport routes leave from one finger of mucosa.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CAPILLARY NETWORK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route for sugars and amino acids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Monosaccharides and amino acids cross the absorptive cells and enter a capillary bed inside the villus, which drains toward the liver before the rest of the body.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LACTEAL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lymphatic route for fats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lymphatic capillary sits in the core of the villus. Fat products, repackaged as chylomicrons, are too large for capillaries and enter here instead.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routes out of one villus: blood and lymph.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Words to know here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terms that carry the rest of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Duodenum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curved first segment; receives bile and juice.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Jejunum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 middle segment; the main site of absorption.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Ileum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Finishes the job and ends at the ileocecal valve.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Plicae circulares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Permanent circular folds of the intestinal wall.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Brush border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microvillus fringe, and its own enzymes.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Pits between villi where new lining cells are born.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tennis court of lining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that explains every fold in this organ.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square meters, roughly, is the absorptive surface packed into an organ about an inch wide. Circular folds, villi, and microvilli multiply the flat area of the tube over 500-fold, which is what makes near-complete absorption possible in a few hours.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200 square meters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Tube is an inch wide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folding tiers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Folds, villi, microvilli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500-fold gain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Longest part of the gut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segments in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part receives and what it is mainly for.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657600"/>
                <a:gridCol w="44805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Segment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 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Duodenum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Chyme, bile, pancreatic juice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Neutralize and start work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Jejunum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Partly digested chyme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main site of absorption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Ileum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the jejunum left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Finish absorption, including B12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Ileocecal valve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Residue from the ileum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One-way gate to the colon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Fold, villus, microvillus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three tiers and the two routes.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which scale you are working at: the whole wall, a projection of mucosa, or one cell membrane.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scale names the structure.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fold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Villus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 / mucosa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Villus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Microvillus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 / fringe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Capillary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Lacteal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/ lymph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Sugars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route out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Duodenum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Jejunum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/ absorbs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organ that does the absorbing.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it small because it is short. It is the longest part of the tract; small refers to its narrow diameter.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villi with microvilli. A villus is a projection of mucosa; microvilli fringe one cell membrane.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all nutrients into blood. Fats leave as chylomicrons through the lacteal, not the capillaries.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the ileocecal valve in the wrong place. It gates the ileum into the large intestine, not the stomach.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villi as permanent. Celiac disease flattens them, and absorption collapses with the surface.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villi go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Flatten the villi, as celiac disease does, and the surface for absorption collapses with them.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segments in order and say what the duodenum receives.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three surface amplifiers from largest scale to smallest.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villus holds two vessels. Name each and say what leaves by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small intestine is called small despite its length.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Celiac disease flattens the villi. Predict the consequence and justify it.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Segments in order: duodenum, then jejunum, then ileum to the ileocecal valve.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chemical digestion finishes and most absorption happens here.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folds, villi, and microvilli give roughly 200 square meters of surface.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villus holds capillaries for sugars and amino acids and a lacteal for fats.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Crypts between villi make new lining cells; destroy villi and absorption fails.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glands that pour their juices into this tube.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Digestive System  ·  Chapter 23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Small
Intestine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