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would go wrong if the stomach only stored food. Naming the missing grind and the missing acid gets all three jobs out of them rather than from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trace the four regions on their own torso. A J drawn on the body beats a J on a page when the pylorus turns up on a practical.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 the two cards: expand first, then churn. Storage and mechanical digestion are two of the six processes, and the stomach does both with anatomy you can see.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middle column and rebuild it from the third. Function to secretion is the direction exams ask in, and it is the harder direction to drill.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why your mouth waters at a smell. The cephalic phase is the one students have felt, so start there and the other two follow easily.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that pepsin is stored as a precursor for a reason. A chief cell full of active protease would be a cell digesting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which of the three is the least obvious. Fast turnover is the one nobody guesses, and it is the one that explains why ulcers need sustained damage.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two catches people out. One cell with two unrelated products is unusual, and intrinsic factor is the one they forget under pressure.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one is the single most common error in this chapter. Drill it as a pair every time: parietal for acid, chief for the precursor.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the barrier and say what happens when it fails. Ulcers give the anatomy a clinical face and carry the class into the next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Stomach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23 · Topic 3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storage tank, a mixing vat, and a chemical reactor at once.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 TANK AND REACTOR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J-shaped muscular bag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stomach holds a meal, grinds it, and soaks it in acid strong enough to unravel proteins. What leaves is no longer food but chyme: a creamy, acidic soup.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jobs in one organ.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3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four regions, in order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the food from the esophagus to the pyloric sphincter.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52120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Cardia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4663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entry, where the esophagus joins the stomach.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309360" y="1965960"/>
            <a:ext cx="52120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583680" y="2084832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Fundus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6583680" y="2423160"/>
            <a:ext cx="4663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dome that bulges up beside the cardia.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40080" y="3465576"/>
            <a:ext cx="52120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584448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914400" y="3922776"/>
            <a:ext cx="4663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large central region where most mixing happens.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309360" y="3465576"/>
            <a:ext cx="52120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583680" y="3584448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Pylorus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6583680" y="3922776"/>
            <a:ext cx="4663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funnel narrowing to the pyloric sphincter and the exit.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3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Rugae and a third muscle layer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structural features the rest of the tract does not have.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RUGAE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Deep folds that let it stretch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stomach is empty its lining is thrown into deep folds. They flatten as the stomach fills, letting it expand to hold a liter or more of a meal.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OBLIQUE LAYER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third sheet of smooth muscle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Beneath the circular and longitudinal sheets sits an inner oblique layer found nowhere else, letting the stomach churn in several directions at once.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Stretch to hold it, then grind it into chyme.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3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Gastric gland cells and products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cell type, one signature secretion.</a:t>
            </a:r>
            <a:endParaRPr lang="en-US" sz="14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3200400"/>
                <a:gridCol w="47548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Secretes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Why it matters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Surface mucous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Alkaline mucus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Shields the lining from acid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Mucous neck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Thin acidic mucus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different, non-protective mucus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Parietal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HCl, intrinsic factor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Acidifies; aids B12 uptake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Chief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Pepsinogen, lipase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Precursor of pepsin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 cell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Gastrin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Hormone driving the others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3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phases of secretion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Acid output is switched on before food even arrives.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Cephalic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Sight, smell, taste, and thought of food act through the brain.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Gastric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 and protein in the stomach itself; by far the largest phase.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Intestinal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Briefly encourages, then dampens secretion as chyme moves on.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phases overlap.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are not a queue: the brain can still be driving secretion while the stomach wall is stretched and chyme begins to leave.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3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acidic the stomach gets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enough to unravel protein and switch on an enzyme.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1.5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roughly the lowest pH parietal cells drive gastric juice to, with 2 at the upper end. That acidity denatures dietary protein and converts inactive pepsinogen into active pepsin. The gland cells make two to three liters of gastric juice a day.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 about 1.5 to 2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Parietal cells make HCl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 unravels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Pepsinogen to pepsin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to 3 liters a day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Intrinsic factor too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3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DOES NOT DIGEST ITSELF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mucosal barrier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defenses working together: a thick coat of bicarbonate-rich mucus, tight junctions sealing epithelial cells to one another, and surface cells replaced every few days.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Coat it, seal it, and rebuild it.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3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gland cells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most gastric questions.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what the cell releases and where that product goes: into the lumen, or into the blood.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 cells are the ones that go to blood.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Parietal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Chief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acid / pepsinogen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HCl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Intrinsic factor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parietal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Pepsinogen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Pepsin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inactive / active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 mucous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Mucous neck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alkaline / acidic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Cardia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Pylorus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 / exit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3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busiest topic of the chapter.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Swapping parietal and chief. Parietal cells make acid and intrinsic factor; chief cells make pepsinogen.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chief cells release active pepsin. They release pepsinogen, and stomach acid converts it.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all gastric mucus as the same. Surface mucus is alkaline and protective; neck mucus is thin and acidic.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intrinsic factor. It is the parietal product needed to absorb vitamin B12 later in the ileum.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three phases as a strict sequence. They overlap, and the gastric phase is the largest by far.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 to expand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Rugae flatten as the stomach fills, which is how a modest organ stretches to hold a liter or more.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3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four gastric regions in the order food meets them.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patient lacks intrinsic factor. Say which cell failed and what is now at risk.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chief cells release pepsinogen rather than pepsin.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the three parts of the mucosal barrier and what each contributes.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stomach has a muscle layer the rest of the tract lacks. Name it and its use.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3  ·  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regions: cardia, fundus, body, pylorus, ending at the pyloric sphincter.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Rugae let it stretch; a third oblique muscle layer churns a meal into chyme.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Parietal cells make HCl and intrinsic factor; chief cells make pepsinogen.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Acid at pH 1.5 to 2 unravels protein and converts pepsinogen into pepsin.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Bicarbonate mucus, tight junctions, and fast turnover keep the stomach intact.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organ that actually absorbs almost all of it.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3  ·  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Stomach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