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two students squeeze a rolled towel, first in sequence and then at intervals. The difference in what the towel does is the whole topic in ten seconds.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Insist on the labels: peristalsis is propulsion, segmentation is mechanical digestion. Students who file each motion under a process stop confusing the two.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upside-down swallow is the demonstration that lands. Once gravity is ruled out, nobody pictures food falling down the esophagus again.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what a sphincter is made of before you show the tile. Naming it as thickened circular muscle turns a list of valves into one repeated design.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Row three is the one they drop. Tying each motion to one of the six processes is what makes this topic part of the chapter rather than a detour.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Compare the cells of Cajal to the sinoatrial node. A pacemaker they already trust makes an unfamiliar one in the gut wall land immediately.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Row four is the timing point. Segmentation gives way to peristalsis only as absorption finishes, so the tract holds food exactly as long as it is useful.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Trap three costs marks on short-answer questions every year. Ask for the process name, not just the motion name, whenever you review this.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Finish by promising a third muscle sheet. The exception to a rule you just taught is the cleanest hook you will get into the stomach.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Moving and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Mixing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23 · Topic 2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muscle sheets, two motions, and a pacemaker you never feel.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SHEETS, TIMED AGAINST EACH OTHER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Timing decides the motion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inner circular layer narrows the tube; the outer longitudinal layer shortens it. Time them one way and food marches forward. Time them another and it churns in place.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Same muscle, two entirely different jobs.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Digestive System  ·  Chapter 23 · Topic 2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Propel or mix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two motions solve two different problems.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PERISTALSIS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traveling wave that pushes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Circular muscle contracts just behind the bolus and relaxes just ahead of it, milking the contents forward the way you squeeze the last of the toothpaste up the tube.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SEGMENTATION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standing rhythm that mixes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Rings of circular muscle contract at intervals, then relax as neighboring rings tighten, sloshing chyme back and forth without sending it anywhere in particular.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Propulsion moves food; mixing is mechanical digestion.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Digestive System  ·  Chapter 23 · Topic 2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a peristaltic wave works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moves, repeated down the length of the tube.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Squeeze behind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Circular muscle contracts just behind the bolus and narrows the tube there.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393954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455676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483108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83108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539800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Open ahead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483108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Muscle just in front relaxes, widening the tube to receive what is coming.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785622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847344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874776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874776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931468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Travel on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874776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contraction moves along, so the bolus is milked forward step by step.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Muscle, not gravity, does the work.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can swallow lying down or upside down and the bolus still reaches the stomach, because the wave carries it.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Digestive System  ·  Chapter 23 · Topic 2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Vocabulary for this topic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terms you should be able to define without hesitating.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Bolus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swallowed lump of chewed, moistened food.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32816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60248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Chyme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60248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creamy acidic soup leaving the stomach.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01624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9056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Muscularis externa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829056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two smooth muscle sheets that do the moving.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40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Circular layer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Inner sheet; contracting it narrows the tube.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32816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60248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Longitudinal layer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60248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Outer sheet; contracting it shortens the tube.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01624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29056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Sphincter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29056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Thickened circular muscle acting as a one-way valve.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Digestive System  ·  Chapter 23 · Topic 2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Peristalsis against segmentation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contrasts worth holding side by side.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question first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whether the contents end up somewhere new or in the same place, better mixed.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 answer names the motion.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Peristalsis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Segmentation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move / mix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Travels along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Stays in place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wave / rhythm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Propulsion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Mechanical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process named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Esophagus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 intestine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each rules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Beats gravity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Presses the wall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each achieves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Digestive System  ·  Chapter 23 · Topic 2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rhythm, set from inside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motions follow the same electrical beat.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8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47472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motions come out of one muscularis externa, and both of them follow a rhythm set by pacemaker cells in the gut wall — the interstitial cells of Cajal. They fire slow electrical waves the smooth muscle simply follows, with no conscious input at all.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97764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25196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Peristalsis propels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1228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Segmentation mixes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09828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37260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Cells of Cajal set pace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97764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25196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Slow waves spread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53796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81228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Muscle follows the beat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9828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37260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thought required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Digestive System  ·  Chapter 23 · Topic 2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each motion dominates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Region by region, with the job being done there.</a:t>
            </a:r>
            <a:endParaRPr lang="en-US" sz="145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881360" cy="914400"/>
        </p:xfrm>
        <a:graphic>
          <a:graphicData uri="http://schemas.openxmlformats.org/drawingml/2006/table">
            <a:tbl>
              <a:tblPr/>
              <a:tblGrid>
                <a:gridCol w="2834640"/>
                <a:gridCol w="3108960"/>
                <a:gridCol w="493776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Region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Main motion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it accomplishes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Esophagus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Peristalsis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Carries a bolus in seconds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Stomach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Mixing waves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Churns a meal into chyme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Small intestine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Segmentation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Blends and presses for uptake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Late small intestine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Peristalsis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Moves the residue onward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Sphincters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Sustained tone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Gate flow in one direction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Digestive System  ·  Chapter 23 · Topic 2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students go wrong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traps in a topic that looks like two words.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Thinking gravity swallows for you. Peristalsis works upside down, because the muscle wave does the pushing.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Calling segmentation a slow kind of peristalsis. It does not travel at all; it mixes contents in place.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Filing both motions under propulsion. Segmentation is mechanical digestion, one of the six processes.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Forgetting why mixing matters. It blends chyme with enzymes and presses it against the absorptive wall.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Treating sphincters as separate organs. Each is thickened circular muscle acting as a one-way valve.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837944"/>
          </a:xfrm>
          <a:prstGeom prst="roundRect">
            <a:avLst>
              <a:gd name="adj" fmla="val 398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handover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Segmentation gives way to peristalsis only as absorption nears completion, which finally moves the residue on.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Digestive System  ·  Chapter 23 · Topic 2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next session.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swallow while lying flat and it still works. Explain the mechanism.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what segmentation achieves that peristalsis cannot, and where it happens.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process each motion belongs to among the six.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Describe what the circular and longitudinal layers each do when they contract.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Interstitial cells of Cajal stop firing. Predict what happens to gut motion.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Digestive System  ·  Chapter 23 · Topic 2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circular layer narrows the tube; the longitudinal layer shortens it.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Peristalsis contracts behind and relaxes ahead, so food travels forward against gravity.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Segmentation mixes chyme in place and presses it against the wall for absorption.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Interstitial cells of Cajal set the slow-wave rhythm both motions follow.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Thickened rings of circular muscle form sphincters, the one-way gates between regions.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topic: the one region with a third muscle layer — the stomach.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Digestive System  ·  Chapter 23 · Topic 2  · 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Moving and
Mixing</dc:title>
  <dc:subject>PptxGenJS Presentation</dc:subject>
  <dc:creator>Dr. Akash Garg</dc:creator>
  <cp:lastModifiedBy>Dr. Akash Garg</cp:lastModifiedBy>
  <cp:revision>1</cp:revision>
  <dcterms:created xsi:type="dcterms:W3CDTF">2026-09-12T21:04:45Z</dcterms:created>
  <dcterms:modified xsi:type="dcterms:W3CDTF">2026-09-12T21:04:45Z</dcterms:modified>
</cp:coreProperties>
</file>