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where a swallowed coin is, anatomically. Realizing it never entered the body is the idea the whole chapter leans on, and it costs one sentence to install.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list the six before you reveal a tile. Almost everyone forgets propulsion, which is exactly the process the next topic spends a whole session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division the pancreas belongs to before you show the cards. Students who answer from the duct rather than from position have already got the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it on something they ate today. Naming a real food at each stage stops the six processes from sounding like a list to be recited.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work outward from the lumen every time. The direction matters, because exam slices give you the hollow center and nothing else to anchor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why the esophagus looks different. Anchored tube gets adventitia, free-hanging tube gets serosa, and that single fact answers a common figure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one to dwell on. Calling the lumen outside the body sounds like a trick until absorption gives it a physical meaning.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survives because the liver feels central to digestion. Draw the duct on the board and the distinction stops being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four layers and press on the muscularis. Saying it does two different jobs opens the next session before anyone has left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Digestive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Tract</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23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One long tube, a set of helpers, and six jobs done in order.</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ABOUT NINE METERS, END TO END</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Food is still outside you</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lumen of the gut is continuous with the outside world. A sandwich is not truly inside your body until its molecules cross the gut wall into blood or lymph.</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Absorption is the border crossing.</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Digestive System  ·  Chapter 23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six essential processes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Name them in order and you have the plan of the whole chapter.</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Ingestion</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Taking food in through the mouth.</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Propulsion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Swallowing first, then involuntary peristalsis.</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Mechanical digestion</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Chewing, churning, and segmentation break food apart.</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Chemical digestion</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Enzymes split large molecules into small ones.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Absorption</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Small molecules cross into blood or lymph.</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Defecation</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Whatever cannot be absorbed is eliminated.</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Canal or accessory organ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divisions, and one question that sorts every organ.</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ALIMENTARY CANAL</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tube food actually travels through</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Mouth, pharynx, esophagus, stomach, small intestine, large intestine, anus. About nine meters in a cadaver, though muscle tone shortens it a great deal in life.</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ACCESSORY ORGANS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Helpers that food never enters</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Teeth, tongue, salivary glands, liver, gallbladder, pancreas. They either break food up mechanically or pour their secretions into the canal through ducts.</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Keep the tube and the helpers separate from day one.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trace a bite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moves from lips to bloodstream, with secretion underneath.</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Take it in</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Ingestion puts food in the mouth, where chewing begins straight away.</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Move it along</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Propulsion: voluntary swallowing, then involuntary peristaltic waves.</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Break it down</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Mechanical digestion raises surface area; chemical digestion cuts the bonds.</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Take it up</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Absorption carries monomers across the wall; the rest leaves as feces.</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Secretion runs under all four. </a:t>
            </a:r>
            <a:pPr indent="0" marL="0">
              <a:buNone/>
            </a:pPr>
            <a:r>
              <a:rPr lang="en-US" sz="1400" dirty="0">
                <a:solidFill>
                  <a:srgbClr val="EDE8DD"/>
                </a:solidFill>
                <a:latin typeface="Calibri" pitchFamily="34" charset="0"/>
                <a:ea typeface="Calibri" pitchFamily="34" charset="-122"/>
                <a:cs typeface="Calibri" pitchFamily="34" charset="-120"/>
              </a:rPr>
              <a:t>Water, acid, enzymes, bile, and mucus are released along the way to make every other step possible.</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layers, the whole way down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Learn them once and you can read any slice of the tract.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concentric layers build the gut wall from the esophagus to the anus. Once you know them, an unlabeled slice of stomach and an unlabeled slice of ileum are read the same way: find the lumen, then work outward.</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Mucosa lines the lumen</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It secretes and absorbs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Submucosa: vessels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Plus lymph and nerves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Muscularis externa</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Serosa or adventitia</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gut wall, layer by layer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each layer is made of and what it contributes.</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926080"/>
                <a:gridCol w="3383280"/>
                <a:gridCol w="45720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Layer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Made of</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Mucosa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Moist epithelial lining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Secretes and absorbs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Submucosa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Connective tissue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Vessels, lymphatics, nerves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Muscularis externa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Circular and longitudinal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Propels and mixes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Serosa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Visceral peritoneum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Covers organs hanging free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Adventitia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Fibrous tissue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Anchors to the body wall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Tube against helpers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settle most questions in this topic.</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food passes through the organ or whether the organ pours into it.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That answer names the division every time.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Alimentary canal</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Accessory organs</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through / alongside</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Stomach</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Pancreas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tube / helper</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Mucosa</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Serosa</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innermost / outer</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Propulsion</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Mixing</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move / churn</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Lumen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Blood</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outside / inside</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single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Counting the liver as part of the canal. Food never passes through it; bile arrives by a duct instead.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secretion as a seventh step in the line. It runs under all six, from saliva in the mouth to mucus in the colon.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Mixing up mechanical and chemical digestion. One raises surface area; the other breaks chemical bonds.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swallowed food has entered the body. Nothing is in until it crosses the wall into blood or lymph.</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muscularis has two sheets. An inner circular layer narrows the tube, an outer longitudinal layer shortens it.</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One exception</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Only the stomach adds a third, oblique muscle sheet. Everywhere else the muscularis externa has two.</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six essential processes in order, and say where secretion fits.</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swallowed coin sits in the stomach. Argue that it is still outside the body.</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pancreas is an accessory organ and the stomach is not.</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the four layers of the gut wall from the lumen outward.</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esophagus has adventitia, not serosa. Say what that tells you.</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alimentary canal is the tube food passes through, mouth to anus.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Accessory organs — teeth, tongue, salivary glands, liver, gallbladder, pancreas — help from the side.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Six processes: ingestion, propulsion, mechanical and chemical digestion, absorption, defecation.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Secretion of water, acid, enzymes, bile, and mucus runs through all of them.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Four wall layers repeat the whole way: mucosa, submucosa, muscularis externa, serosa.</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two motions that smooth muscle makes in that wall.</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Digestive System  ·  Chapter 23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Digestive
Tract</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