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volume-capacity rule before any name appears. Students who hold it never have to memorize the four capacities as separate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notice that IRV dwarfs TV. Quiet breathing using a sixth of the available range is what makes reserve a useful word rather than a label.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happens to a 150 mL dead space if the breath drops to 200 mL. Panting as inefficient ventilation is the clinical payoff of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each capacity on the board from its volumes rather than showing it finished. Students who add them once stop confusing VC with TLC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them the two-word summaries and make them assign patients. Sorting cases is closer to the exam question than reciting the two definitions.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on the ratio before the volumes. Students who start with volumes call every shrunken lung restrictive and miss severe obstruction every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is the definition students most often fudge. Measured against summed is the distinction, and it takes one sentence to make permanent.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surprises people every year. Saying plainly that a spirometer cannot measure what never leaves the lungs makes RV feel like a real limit.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by retracing the chapter in one breath: nostril, membrane, pressure, gradient, hemoglobin, spirometer. Six sessions land as one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Lung Volumes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Capacities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22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spirometer draws, and what the trace gives away.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SPIROMETER DRAWS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volumes, four sums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spirometer records how much air you move. Its trace splits into four basic volumes, and any two or more of them added together make a capacity. That is the whole vocabulary.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Volumes measured, capacities added.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volumes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directly off the trace, in a healthy young adult.</a:t>
            </a:r>
            <a:endParaRPr lang="en-US" sz="14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5120640"/>
                <a:gridCol w="25603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Tidal volume (TV)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 moved in one normal quiet breath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~500 mL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Inspiratory reserve (IRV)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extra you can pull in on a maximal inhale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~3000 mL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Expiratory reserve (ERV)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extra you can force out after a normal exhale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~1100 mL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Residual volume (RV)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 that always stays behind in 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~1200 mL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quiet breath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all of it reaches an alveolus.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milliliters is a normal tidal volume. About 150 mL of it never reaches an alveolus — it stays in the conducting airways as anatomical dead space — so only about 350 mL of each quiet breath is fresh air that actually does any work.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Tidal volume ~500 mL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 space ~150 mL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air ~350 mL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exchange in tubes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Shallow breaths waste it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beats rate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capacities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is a sum of volumes, and each answers a practical question.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capacity (VC)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+ IRV + ERV, about 4600 mL. The clinician’s number.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309360" y="1965960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8368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lung capacity (TLC)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423160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VC + RV, about 5800 mL. Everything the lungs can hold.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3465576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584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Inspiratory capacity (IC)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922776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+ IRV. All you can breathe in starting from rest.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3465576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83680" y="3584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residual (FRC)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3922776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ERV + RV. What is left after a normal quiet exhale.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Obstructive or restrictive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great families of lung disease, separated by one number.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OBSTRUCTIVE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Narrowed airways: air leaves slowly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Asthma and COPD narrow the airways, so air comes out slowly and the FEV₁/FVC ratio drops. The volumes may look near normal; it is the timing that gives it away.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RESTRICTIVE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Stiff lungs: the volumes shrink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Fibrosis stiffens and shrinks the lungs, so every volume is reduced. The air that is there still comes out briskly, keeping the FEV₁/FVC ratio normal or even high.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 and full, or brisk and small.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reading a spirometry report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 that name the family of disease.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volumes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 lung volumes near normal, or clearly shrunken across the board?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the blast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FEV₁: how much of the vital capacity leaves in the first second.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ratio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 FEV₁ by FVC. A low ratio means air is leaving far too slowly.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family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ratio: obstructive. Normal or high ratio with small volumes: restrictive.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 first, volumes second.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FEV₁/FVC ratio separates the two great families of lung disease in a single number.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much, or how fast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cover the whole spirometry trace.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problem is how much air, or how fast it leaves.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one question is the whole of spirometry.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/ summed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Tidal ~500 mL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~4600 mL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breath / all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volume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capacity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/ can move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Obstructive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Restrictive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/ small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FEV₁/FVC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or high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ratio says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reaches the clinic.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a volume with a capacity. The four volumes are measured directly; a capacity is two or more of them added.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you can empty the lungs. Residual volume always stays behind and keeps the alveoli from collapsing.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RV with a spirometer. Simple spirometry cannot reach it, so TLC and FRC need another method.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the whole breath as useful. About 150 mL of each 500 mL breath sits in anatomical dead space.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Judging obstruction by volume. Obstructive disease is defined by a low FEV₁/FVC ratio, not by small lungs.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big sums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capacity is TV + IRV + ERV, about 4600 mL. Add residual volume and you get total lung capacity.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lung volumes and give a rough value for each of them.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difference between a volume and a capacity, with one example.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residual volume exists and why spirometry cannot measure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 500 mL breath, how much reaches an alveolus? Explain the shortfall.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small volumes and a normal ratio. Name the family, and justify it.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volumes: tidal, inspiratory reserve, expiratory reserve, and residual.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Capacities are volumes summed: VC, TLC, IC, and FRC.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volume always stays behind and keeps the alveoli from collapsing.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Anatomical dead space is about 150 mL, so only ~350 mL of a quiet breath works.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low FEV₁/FVC ratio flags obstruction; small volumes with a normal ratio flag restriction.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22: one breath, followed end to end.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Volumes
&amp; Capacities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