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how far they would get on dissolved oxygen alone. A body running on 1.5% of its supply is the argument for hemoglobin, made in one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that the three shares add to a hundred and make them check it. Students who treat the numbers as a set stop quoting 70% for the wrong gas.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separate-sites point prevents a real misconception. Students who think the gases compete for one site cannot explain how blood carries both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busiest tissue in the room and walk its conditions: warm, acidic, full of CO₂. All three arrows point to more delivery, which is the elegance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that the reaction is reversible, not two separate reactions. One equation read in both directions is the whole of carbon dioxide transport.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share column and have them fill it in. The two big numbers, 98.5 and 70, are the ones every exam in this chapter asks for by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homeostasis in miniature. Delivery tuned by the tissue itself, with no signal sent anywhere, is worth naming as a design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aside is the bridge to acid-base balance. Saying that the lungs are a pH organ, not only a gas organ, pays off across two later chapters.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pH link and hold it. It is the idea from this session most likely to reappear in a question that does not mention the lungs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 Transport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the Blood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22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protein for oxygen, three different rides for carbon dioxide.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IS NOT ENOUGH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Oxygen barely dissolves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about 1.5% of the oxygen in blood is dissolved in plasma. The other 98.5% rides on hemoglobin inside red blood cells — roughly seventy times what plasma alone could carry.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is why red cells exist.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carbon dioxide travels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majority route, and the enzyme that makes it work.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carbon dioxide travels as bicarbonate. Carbonic anhydrase inside red blood cells joins CO₂ with water to make carbonic acid, which splits into a hydrogen ion and a bicarbonate ion that leaves for the plasma. About 23% rides on hemoglobin.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Bicarbonate: ~70%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hemoglobin: ~23%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Dissolved: ~7%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Carbonic anhydrase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Reversed at the lungs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breathing to pH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gases, two systems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ride in the blood, but by completely different means.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Bound to iron, four at a time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hemoglobin molecule grips up to four oxygen molecules at its iron sites, forming oxyhemoglobin. About 98.5% of blood oxygen rides this way; only 1.5% dissolves.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DIOXIDE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rides back to the lungs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70% becomes bicarbonate inside red cells, about 23% binds hemoglobin as carbaminohemoglobin — a different site than oxygen — and about 7% dissolves in plasma.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protein, two passengers, separate seats.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dissociation curve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Hemoglobin holds on where oxygen is plentiful, lets go where it is scarce.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S-shaped curve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Saturation plotted against the surrounding PO₂.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 in the lungs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oxygen is plentiful, hemoglobin holds on.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Loose at the tissues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oxygen is scarce, hemoglobin lets go of it.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pH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acid means hemoglobin releases more oxygen.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CO₂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carbon dioxide shifts the curve the same way.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Warmth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warm, working tissue is served more oxygen too.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CO₂ becomes bicarbonate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moves inside one red blood cell, out at the tissues.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 the cell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dioxide from the tissue diffuses into a red blood cell.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water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Carbonic anhydrase joins CO₂ with water to form carbonic acid.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it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carbonic acid splits into a hydrogen ion and a bicarbonate ion.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Ship it out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Bicarbonate slips into the plasma and rides to the lungs, where it reverses.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 backward at the lungs.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reaction reverses there, releasing carbon dioxide into the alveolus to be breathed out.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carries what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route both gases use, with its share of the load.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91840"/>
                <a:gridCol w="1737360"/>
                <a:gridCol w="36576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happens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Oxygen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Bound to hemoglobin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~98.5%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Inside red blood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Oxygen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Dissolved in plasma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~1.5%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plasma itself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Carbon dioxide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 bicarbonate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~70%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Made in red blood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Carbon dioxide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hemoglobin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~23%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site apart from oxygen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Carbon dioxide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Dissolved in plasma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plasma itself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Hold on or let go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transport of both gases.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Bohr effect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pH and high CO₂ make hemoglobin loosen its grip.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busiest cells automatically get the biggest oxygen delivery.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Oxyhemoglobin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Carbamino-Hb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O₂ bound / CO₂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98.5% on Hb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 as HCO₃⁻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routes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Lungs: load up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Tissues: unload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/ release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pH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pH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/ releases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Cool and quiet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 and working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O₂ / more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most chemistry-heavy topic of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plasma carries the oxygen. Only about 1.5% is dissolved there; 98.5% is bound to hemoglobin.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each hemoglobin one oxygen. Every molecule binds up to four, one at each of its iron sites.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CO₂ on the oxygen site. Carbaminohemoglobin binds elsewhere, so both gases can ride at once.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bicarbonate a minor route. It carries about 70% of the carbon dioxide, more than the other two combined.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Bohr effect backward. Low pH and high CO₂ make hemoglobin release more oxygen, not less.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Breathing and pH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dioxide becomes carbonic acid, so how hard you breathe changes blood pH directly.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share of blood oxygen is bound to hemoglobin, and why it matters.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ways carbon dioxide travels and give each a rough share.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Bohr effect and say which tissues benefit most from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bicarbonate reaction in words and name the enzyme that runs it.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the rate of your breathing can change the pH of your blood.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rides mostly on hemoglobin (~98.5%); each molecule binds up to four O₂.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S-shaped curve: hemoglobin holds oxygen in the lungs and releases it at tissues.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Bohr effect — low pH, high CO₂ — sends more oxygen to hard-working tissue.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dioxide travels as bicarbonate (~70%), on hemoglobin (~23%), dissolved (~7%).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Carbonic anhydrase builds the bicarbonate, tying every breath to blood pH.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measuring the air you actually move.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 Transport
in the Blood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