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Establish that gases ignore each other before any number appears. Students who accept independence stop trying to track total pressure across a membrane.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Write both card headers on the board and erase the numbers. Students who can rebuild the four values from the words have actually understood the gradient.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out that 40 and 45 keep reappearing. There are really only three numbers in this table, and saying so cuts the memorization in half.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the four steps live on carbon dioxide at the tissues, the case students get wrong. Doing it once slowly is worth more than four worked examples fast.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why carbon dioxide keeps up on a gradient a fraction the size. Solubility is the answer, and it is worth one sentence and no more.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grid exists to kill one belief: that the lung empties the blood of carbon dioxide. It trims a large pool, and Section 5 explains where the pool lives.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is the whole topic compressed. Two identical numbers in opposite order is why one rule can run gas exchange in both directions.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two is the one that decides marks. Students who think the lung empties the blood cannot explain the bicarbonate buffer a session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on the carbon dioxide the lung left behind. An unanswered question about where it is parked opens the next session for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Gas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Exchange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22 · Topic 4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rule about gradients, applied in two places.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RULE, APPLIED TWICE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gas pushes alone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mixture, each gas exerts its own share of the total pressure — its partial pressure — as if the others were not there. Gases move from high partial pressure to low.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Movement stops when they even out.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4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External or internal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physics, run in two different places.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the lungs: load O₂, dump CO₂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arrives oxygen-poor (PO₂ ≈ 40), CO₂-rich (PCO₂ ≈ 45). Alveolar air is the reverse: PO₂ ≈ 104, PCO₂ ≈ 40. Oxygen diffuses in; carbon dioxide diffuses out to be exhaled.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 the tissues: the same rule back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Cells burn oxygen and pour out CO₂, so tissue PO₂ ≈ 40 and PCO₂ ≈ 45. Arriving blood is the opposite: oxygen leaves for the cells, carbon dioxide loads for the trip back.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Same physics, opposite direction.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4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numbers that decide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the pattern of the values, not the decimal places.</a:t>
            </a:r>
            <a:endParaRPr lang="en-US" sz="145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286000"/>
                <a:gridCol w="2377440"/>
                <a:gridCol w="34747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PO₂ (mmHg)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PCO₂ (mmHg)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moves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Atmosphere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~160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Oxygen is 21% of air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Alveolar air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~104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~40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lung-side pool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Blood into the lungs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~40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~45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O₂ in, CO₂ out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Blood to the tissues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~104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~40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Fully loaded, ready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Tissue cells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~40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~45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Burning oxygen all day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4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which way does it go?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moves that answer any gas-exchange question put to you.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the gas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Handle one gas at a time. Each has its own gradient and ignores all the others.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both sides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partial pressure on each side of the membrane you are standing at.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Point downhill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gas moves from the higher partial pressure toward the lower one. Always.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Stop at equal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Movement continues only until the two partial pressures even out.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to low, gas by gas.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exchange in this chapter — lungs or tissues, oxygen or carbon dioxide — is that one rule.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4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alveolar number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value that explains how fast the lung works.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104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mmHg is the partial pressure of oxygen in alveolar air. Blood arriving from the body sits near 40, so oxygen has a large hill to roll down and it crosses in a fraction of a second. Carbon dioxide runs the other way on a much smaller gradient.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Atmosphere: ~160 mmHg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Alveolus: ~104 mmHg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Venous blood: ~40 mmHg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Tissue: ~40 mmHg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CO₂ runs 45 down to 40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gradient, fast gas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4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leaves the lungs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goes out loaded — but it does not go out empty.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Fully loaded with O₂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leaves the lung saturated with oxygen.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Partly unloaded CO₂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PCO₂ falls only from about 45 down to about 40.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trimmed pool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carbon dioxide stays aboard, as bicarbonate.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stays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bicarbonate pool is large; each pass trims it.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heartbeat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cycle repeats with each circuit of the blood.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rule twice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Lungs and tissues run one law in two directions.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4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Lungs against tissues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between the two respirations.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where each gas is more concentrated.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gas then moves the other way, and that is all of gas exchange.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lungs / tissues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O₂ into blood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O₂ out to cells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goes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CO₂ out to air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CO₂ into blood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goes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Alveolus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Tissue cell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sites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PO₂ 104 vs 40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PO₂ 40 vs 104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gradient flips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4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a topic that is really one sentence of physics.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air as one pressure. Each gas has its own partial pressure and its own gradient, independent of the rest.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Expecting blood to dump all its CO₂. One pass through the lungs trims PCO₂ from about 45 to about 40, no further.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Swapping the two respirations. External respiration is in the lungs; internal respiration is out at the tissues.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diffusion needs a pump. It needs only a gradient, and it stops as soon as the two sides equalize.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atmospheric PO₂ inside the lung. Air is diluted and humidified on the way in, so alveolar PO₂ is ~104, not ~160.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160 comes from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Oxygen is about 21% of air, so at sea level its partial pressure outside you is roughly 160 mmHg.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4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partial pressure and say what decides which way a gas will diffuse.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the four partial pressures that drive external respiration.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blood leaving the lungs still carries most of its carbon dioxide.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tissue starts working harder. Predict what that does to its PO₂ and PCO₂.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that internal respiration is the same rule as external, reversed.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4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gas exerts its own partial pressure and diffuses from high to low.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respiration, in the lungs: O₂ into the blood, CO₂ out to be exhaled.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Alveolar air runs PO₂ ≈ 104 and PCO₂ ≈ 40; venous blood runs 40 and 45.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respiration, at the tissues: O₂ out to the cells, CO₂ into the blood.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lung pass trims PCO₂ from about 45 to 40; the rest rides on as bicarbonate.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how the blood actually carries both gases.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4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
Exchange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