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this claim first and let it sit. Almost every student pictures active suction, and dislodging that picture is the single job of this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half of a quiet breath burns calories. Most say both, and correcting it makes elastic recoil a mechanism rather than a phrase.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say the three-word order back to you. Students who reverse pressure and volume get every mechanics question backward from there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blow out an imaginary candle and feel the abdominal wall tighten. Forced expiration is the one item here they can verify on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intrapleural tile is the one that earns the slide. A pressure that is always negative is strange enough that students remember why it has to be.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the exception that proves the rest. With the seal gone the muscles still work and the lung still fails, which shows what the seal was doing.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right column and have them generate it. Producing the opposite state is harder than recognizing it, and that is what the exam samples.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survives revision because suction feels obvious. Ask where the muscle is inside a lung and let the silence make the correction for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by pointing out that all this work only delivers air to a membrane. What crosses that membrane, and why, is the next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Breathing</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Mechanics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22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You change a volume, and the air does the rest.</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SURPRISE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You do not suck air in</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You make the chest bigger, and air rushes in on its own to fill the extra space. All your muscles do is change a volume; the pressure difference moves the air for you.</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Boyle’s law does the work.</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Respiratory System  ·  Chapter 22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Inspiration or expiration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of these costs muscle work. The other usually does not.</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INSPIRATION</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Active: it takes muscle work</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The diaphragm contracts and flattens while the external intercostals lift the ribs up and out. The chest enlarges, lung pressure drops below atmospheric, and air flows in.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EXPIRATION</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At rest: mostly letting go</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Those muscles simply relax. Lungs and chest wall recoil like a released rubber band, volume shrinks, pressure rises above atmospheric, and air flows out.</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Quiet breathing costs work only on the way in.</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one quiet breath</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Volume first, pressure second, air last — every time.</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Contract</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diaphragm flattens downward and the external intercostals lift the ribs up and out.</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Volume up</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The thoracic cavity enlarges, and the lungs follow the chest wall outward with it.</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Pressure down</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Intrapulmonary pressure drops just below atmospheric, so air flows in until they match.</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Relax</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Elastic recoil shrinks the chest, pressure climbs above atmospheric, and air leaves.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Volume, then pressure, then air. </a:t>
            </a:r>
            <a:pPr indent="0" marL="0">
              <a:buNone/>
            </a:pPr>
            <a:r>
              <a:rPr lang="en-US" sz="1400" dirty="0">
                <a:solidFill>
                  <a:srgbClr val="EDE8DD"/>
                </a:solidFill>
                <a:latin typeface="Calibri" pitchFamily="34" charset="0"/>
                <a:ea typeface="Calibri" pitchFamily="34" charset="-122"/>
                <a:cs typeface="Calibri" pitchFamily="34" charset="-120"/>
              </a:rPr>
              <a:t>That order never changes, in either direction, for every breath you will ever take.</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muscles of breathing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for quiet breathing, two more when you have to force it.</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Diaphragm</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 dome under the lungs. Flattens down to inhale.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External intercostals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Lift the ribs up and out during inspiration.</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Quiet expiration</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No muscle needed. Elastic recoil does the work.</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Internal intercostals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Pull the ribs down when you force air out.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Abdominal muscles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Squeeze the chest for a cough or hard exercise.</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Forced breathing</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Blowing out candles, coughing, exercising hard.</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pressures to keep straight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Two of them swing. One of them never turns positive.</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pressures decide airflow. Atmospheric is the outside reference. Intrapulmonary pressure, inside the lungs, swings below then above it with every breath. Intrapleural pressure stays negative, gluing the lungs to the chest wall.</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Air flows high to low</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Atmospheric: outside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Intrapulmonary: in lungs</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Below atmospheric: in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Above atmospheric: out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Intrapleural: negative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happens when</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Read each row left to right as one cause-and-effect chain.</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011680"/>
                <a:gridCol w="2743200"/>
                <a:gridCol w="1920240"/>
                <a:gridCol w="2194560"/>
                <a:gridCol w="20116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Phase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Muscles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Volume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Pressure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Air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Quiet inhale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Diaphragm, ext. intercostals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Falls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Quiet exhale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 elastic recoil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Falls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Forced exhale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Internal intercostals, abs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Falls more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Rises more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Out fast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Broken seal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Nothing can help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Lung collapses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Equalizes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 against out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across one breath.</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what just happened to the volume of the chest.</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Pressure and airflow both follow from that answer, every single time.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Inspiration</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Expiration</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active / passive</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Volume up</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Volume down</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starts it</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Pressure falls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Pressure rises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below / above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Diaphragm flat</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Diaphragm domed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pulled / relaxed</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Ext. intercostals</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Internal and abs</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quiet / forced</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most physics-heavy topic of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Saying the lungs pull air in. Lungs have no muscle; the chest changes volume and air follows the pressure gradient.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Making quiet expiration active. At rest it is passive elastic recoil, and no contraction is required at all.</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Boyle’s law. A bigger volume means lower pressure; a smaller volume means higher pressure.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Confusing the two pressures. Intrapulmonary pressure swings with each breath; intrapleural pressure stays negative.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the forced muscles. Internal intercostals and abdominals join in only when you push air out hard.</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Break the seal</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Break the pleural seal and the negative pressure is lost, so the lung recoils and collapses: pneumothorax.</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air enters the lungs even though the lungs do no pulling.</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muscles of quiet inspiration and say what each one moves.</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quiet exhale needs no contraction. Say what powers it instead.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State Boyle’s law and use it to explain a single inhalation.</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The pleural seal is punctured. Predict what the lung does, and name it.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Respiratory System  ·  Chapter 22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Boyle’s law: enlarge the chest and lung pressure falls, so air flows 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Inspiration is active: the diaphragm flattens, external intercostals lift the ribs.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Quiet expiration is passive, powered by elastic recoil of lungs and chest wall.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Forced expiration adds the internal intercostals and the abdominal muscles.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Negative intrapleural pressure holds the lungs to the chest wall; break it and they collapse.</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gradients that move each gas across.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Respiratory System  ·  Chapter 22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Breathing
Mechanics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