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memory hook early and cheaply. B for bone marrow costs one sentence and prevents the single most common mix-up in the entire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step two. Students who skip the helper T cell push cannot explain why losing CD4 cells wrecks antibody production as well as cell-mediated immunity.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product a vaccine is really after. The answer is memory, not antibody, and that reframing makes the vaccination slide almost self-explanatory.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the tiles aloud as structure then function. Four verbs beginning with different letters are easier to hold than a list read straight down the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Y and label it live. Students who draw the shape themselves place the variable region at the tips correctly, which the written description alone rarely achieves.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whole logic of vaccination in four words. Make them say it before you name a single vaccine, so the principle arrives before the application.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none of these rows says kill. Antibodies tag and disable, and other systems do the destroying, which is the correction this table exists to make.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costs marks every single year. B for bone marrow, said aloud by the whole room, is the cheapest fix available in this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vaccine sentence and stop. Having earned the mechanism, students arrive at the classification session already holding the reason it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Cells 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Antibodies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21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Humoral immunity: factories, blueprints, and why the second time is easy.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SECOND ADAPTIVE BRANCH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Fighting in the fluid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 cells reach threats hidden inside cells, B cells handle pathogens floating free in blood, lymph, and tissue fluid — and they fight by manufacturing antibodies.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for bone marrow.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activating a B cell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chance meeting to two very different products.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Bind antigen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surface receptor on one B cell meets the antigen it was built for.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the push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helper T cell confirms the match with a cytokine signal.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Clonal selection: that one cell multiplies into identical daughters.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the work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become plasma cells; the rest become memory B cells.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Factories and blueprints.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cells pump out thousands of antibodies a second; memory cells keep the file open for years.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Plasma cells and memory cells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activated B cell, two products with opposite lifespans.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PLASMA CELLS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Short-lived antibody factories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activated B cells become plasma cells. Each can pump out thousands of identical antibodies every second, but it does not live long once the fight is over.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B CELLS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 second time is easy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rest linger in the lymph nodes and spleen for years, primed to respond within a day or two if that same pathogen ever appears again.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makes the weapons; one keeps the blueprint.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antibody, part by part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regions of structure, and four ways of fighting.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region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tips of the Y: the antigen-binding site.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region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stem, which determines the antibody class.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Neutralization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the part of a toxin or virus that binds you.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Agglutination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Clumps many pathogens together for easy disposal.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Activates the cascade that lyses the invader.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Opsonization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Coats the target so phagocytes grab it readily.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shape of an antibody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chains, two regions, one antigen it will ever fit.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shape of every antibody, or immunoglobulin. Four chains build it: two heavy and two light. The two tips form the variable region that fits one antigen like a lock and key, and the stem is the constant region that determines the antibody class.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heavy chains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light chains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tips bind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stem: class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tags, rarely kills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antigen each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exposure against second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explain every vaccine ever given.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memory B cells for this antigen already exist.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they do, the response is secondary, and you may never feel ill at all.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/ repeat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days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day or two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to act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IgM then IgG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IgG at once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made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may get sick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unnoticed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feels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memory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memory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difference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antibodies disable a pathogen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actions, and what each one achieves.</a:t>
            </a:r>
            <a:endParaRPr lang="en-US" sz="1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572000"/>
                <a:gridCol w="35661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Neutralization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Blocks the binding site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Toxin or virus is inert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Agglutination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Clumps pathogens together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Cleared in one batch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Starts the protein cascade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invader is lysed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Opsonization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Coats the target surface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Phagocytes grab it fast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Memory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Leaves memory B cells behind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Next fight is quicker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branch everyone thinks they already know.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antibodies to kill directly. They mostly tag and disable: neutralizing, clumping, activating complement, opsonizing.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up the two B cell products. Plasma cells make antibody now; memory B cells wait for the pathogen to return.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Maturing B cells in the thymus. B cells mature in the red bone marrow; the thymus belongs to T cells.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the helper T cell. B cell activation usually needs a confirming cytokine push from a helper T cell.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whole antibody specific. Specificity sits in the variable tips; the constant stem only sets the class.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vaccines work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Vaccination builds the memory safely, so that a real infection meets a fast, strong secondary response instead of a slow first one.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a B cell from binding its antigen to producing antibody.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products of an activated B cell and contrast their lifespans.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part of an antibody gives it specificity, and justify your answer.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four ways an antibody disables a pathogen without killing 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secondary response is faster, and link that to vaccination.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cells mature in the red bone marrow and run humoral immunity with antibodies.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activated B cell gives plasma cells, which make antibody, and memory B cells.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antibody is a Y of four chains: variable tips bind, the constant stem sets class.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Antibodies neutralize, agglutinate, activate complement, and opsonize their target.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secondary response is fast and strong because memory cells survive — hence vaccines.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sorting immunity into four types, with real examples.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 Cells and
Antibodies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