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branch by the problem it solves. A pathogen sheltering inside a host cell is a puzzle students can state before you give them a single T-cell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plainly that autoimmunity is the failure this screening prevents. One sentence about what happens when it fails makes thymic education worth remembering.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tile the whole response collapses without. Naming the helper cell themselves is what makes its central role stick better than any diagram will.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cost explicitly: your own cell is destroyed. Students who see the trade stop expecting immunity to be tidy, which matters for autoimmune disease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row five as two sentences a cell can say. Turning molecules into speech is what makes class I and class II stop being interchangeable letters.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the slowness to the arithmetic. Finding one matching cell and growing it into millions takes days, and that delay is the price of the precision.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markers and drill the pair. CD4 with helper and CD8 with cytotoxic is worth pure rote, because clinical shorthand uses the numbers, not the 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two is the defining rule of the branch. Students who let T cells see free antigen cannot explain why antigen presentation exists at all, so fix it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helper cell reaching across to the B cell. Ending mid-handshake makes the humoral branch feel owed rather than merely next on the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 Cells and</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Cell-Mediated Immunity</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21 · Topic 4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Immunity that works by contact, and only ever on a presented antigen.</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THE FIRST ADAPTIVE BRANCH</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Threats that hide inside</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Viruses, some bacteria, and cancerous cells do their work inside your own cells, where a free antibody cannot reach them. T cells handle those, by direct contact.</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Cell to cell, not antibody.</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Lymphatic &amp; Immune System  ·  Chapter 21 · Topic 4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Born in marrow, schooled in the chest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addresses, and why the letter T is a place name.</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RED BONE MARROW</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Where every lymphocyte begins</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 cells originate in the red bone marrow along with all other blood cells, then leave it immature and travel to the chest to finish their training.</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THE THYMUS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T is for thymus</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There they are screened, and only cells that ignore your own tissues are allowed to graduate. The rest are eliminated before they can ever turn on you.</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Born in the marrow, trained in the thymus.</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4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T cell family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selected cell, several specialized descendants.</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Helper (CD4)</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quarterback: its cytokines switch the rest on.</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Cytotoxic (CD8)</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assassin: kills cells displaying foreign antigen.</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Regulatory</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brake, once the threat has been cleared.</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Memory T cells</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Linger for years so the next response is faster.</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Clonal selection</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One matching cell multiplies into an army of clones.</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All need MHC</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No T cell ever acts on free-floating antigen.</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4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killing an infected cell</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Four moves from a displayed flag to a dead host cell.</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Display</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infected cell puts viral fragments on its MHC class I molecules.</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Recognize</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 cytotoxic T cell whose receptor matches that display binds to it.</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Perforate</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It releases perforin, punching a pore in the target cell membrane.</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Trigger death</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Granzymes enter and drive the cell to self-destruct by apoptosis.</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The hiding place dies too. </a:t>
            </a:r>
            <a:pPr indent="0" marL="0">
              <a:buNone/>
            </a:pPr>
            <a:r>
              <a:rPr lang="en-US" sz="1400" dirty="0">
                <a:solidFill>
                  <a:srgbClr val="EDE8DD"/>
                </a:solidFill>
                <a:latin typeface="Calibri" pitchFamily="34" charset="0"/>
                <a:ea typeface="Calibri" pitchFamily="34" charset="-122"/>
                <a:cs typeface="Calibri" pitchFamily="34" charset="-120"/>
              </a:rPr>
              <a:t>Killing the host cell is the only way to reach a virus that is already inside it.</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4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MHC class I against class II</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across the two display molecules.</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Why presentation?</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 T cell is blind to free antigen.</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Requiring a display on another cell is the safety switch that stops this powerful response from firing at random.</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MHC class I</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MHC class II</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inside / engulfed</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Every cell</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APCs only</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who carries it</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Self-peptides</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Pathogen bits</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what is shown</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Cytotoxic T</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Helper T</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who reads it</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I am infected</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I found this</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message</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4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One cell becomes an army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Clonal selection, and why the first response is slow.</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1</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 cell whose receptor matches the presented antigen is selected, and that single cell multiplies into an army of identical clones. Clonal selection is why the adaptive response takes days the first time, and why it arrives so precisely aimed.</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Antigen must be shown</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One receptor matches</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That cell divides</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Clones are identical</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Days, not minutes</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Memory cells remain</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4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Four kinds of T cell</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Each type, its marker, and the job it does.</a:t>
            </a:r>
            <a:endParaRPr lang="en-US" sz="145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926080"/>
                <a:gridCol w="2194560"/>
                <a:gridCol w="576072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T cell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Marker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Helper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CD4</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Cytokines switch on B and cytotoxic T cells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Cytotoxic</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CD8</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Kills infected and tumor cells on contact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Regulatory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Damps the response once the threat clears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Memory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Waits for the same antigen to return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4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branch that never makes an antibody.</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Expecting T cells to make antibodies. That is the B cell job; T cells work by direct contact and by cytokine signals.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a T cell sees free antigen. It responds only to antigen displayed on an MHC molecule by another cell.</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Restricting MHC class I to immune cells. Every nucleated cell carries it and uses it to show what it is making inside.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Swapping CD4 and CD8. CD4 helper cells coordinate the response; CD8 cytotoxic cells do the killing.</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Overlooking the helper cell. Without its cytokines, neither cytotoxic T cells nor B cells switch fully on.</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Who presents antigen</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Dendritic cells, macrophages, and B cells are the antigen-presenting cells, and they alone carry MHC class II.</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4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a T cell cannot respond to antigen floating free in the blood.</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virus-infected cell displays viral fragments. Say on which molecule, and why.</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Trace how a cytotoxic T cell kills its target, naming both chemicals.</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what happens to the whole adaptive response if helper T cells are lost.</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MHC class I and class II differ in who carries them. Give both answers.</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4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 cells mature in the thymus and run cell-mediated immunity by direct contact.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They act only on antigen presented to them on an MHC molecule by another cell.</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MHC class I shows what is inside any nucleated cell; class II is used by APCs.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Helper CD4 cells coordinate everything; cytotoxic CD8 cells kill infected cells.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Clonal selection turns one matching cell into an army, plus lasting memory cells.</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other branch — B cells and the antibodies they build.</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Lymphatic &amp; Immune System  ·  Chapter 21 · Topic 4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 Cells and
Cell-Mediated Immunity</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