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from a cut everyone has had. Reframing familiar discomfort as a deliberate response is the single move this whole topic depends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 that each sign be traced to an event. Four Latin words recited without mechanism is the version of this slide that earns no marks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three goals equal weight. Students name disposal easily and forget containment, and containment is why an abscess is walled rather than spreading.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sign appears at which step as you go. Building the four signs out of the sequence beats presenting them as a separate list to be learned.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a student define pus before you do. Naming it as dead neutrophils and broken tissue removes the squeamishness and installs the mechanism in one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third column and have them generate it. Producing the mechanism from the sign is the exact task the exam sets, phrased as a clinical vignette.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a pure vocabulary trap and it is worth ten seconds. Drawn toward against squeezing through is the whole distinction, said in five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changes how students read a swollen joint. Inflammation as a rescue rather than a wrong is the idea that carries into every later clinical course.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noting that nothing today was specific to one microbe. That gap is the reason the third line exists, and it makes the next session feel necessary.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Inflammatory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Response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21 · Topic 3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Red, hot, swollen, sore — and every one of the four on purpose.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SIGNS YOU ALREADY KNOW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the damage — the fix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 a finger and within minutes it turns red, warm, swollen, and sore. Those four signs are not the microbe at work. They are a tightly choreographed rescue operation.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Rubor, calor, tumor, dolor.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3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 cardinal signs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sign, and the event underneath it.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cardinal signs mark inflammation: redness, heat, swelling, and pain. Redness and heat come from vasodilation flooding the area with blood. Swelling comes from capillaries turned permeable, and the pressure of that fluid causes the pain.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Rubor: redness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Calor: heat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Tumor: swelling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Dolor: pain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Vasodilation: red, hot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Leaky vessels: swollen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3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inflammation is for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goals, and the chemicals that get them started.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Dispose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Clears debris, dead cells, and pathogens from the site.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 it off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Contains the injury so infection cannot spread.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repair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Sets the stage for the tissue to be rebuilt.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Histamine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famous alarm signal that starts the cascade.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Prostaglandins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Mediators that amplify the response and the pain.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 cells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 sentries that release the alarm chemicals.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3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the first hour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events, in order, from alarm to cleanup crew.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Sound the alarm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Damaged tissue and mast cells release histamine and other mediators.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the vessels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Vasodilation floods the area with blood: redness and heat appear.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Leak and swell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Capillaries turn permeable; fluid and proteins exit, giving edema and pain.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Send the crew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Chemotaxis draws neutrophils, then macrophages, out of the bloodstream.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Dilate, leak, recruit.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events in that order produce all four cardinal signs and deliver the cleanup crew.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3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Neutrophils, then macrophages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phagocytes, arriving in a fixed order.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NEUTROPHILS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on the scene, short-lived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squeeze out of the bloodstream through the vessel wall — a move called diapedesis — and engulf microbes at once. Dead neutrophils are the bulk of pus.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MACROPHAGES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Slower to arrive, longer-lived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follow behind and devour both pathogens and dead cells, clearing the battlefield so that the same site can become the workshop for repair.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Pus is the debris of this fight, not the cause of it.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3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Each sign, and its cause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every cardinal sign back to a single event.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377440"/>
                <a:gridCol w="5760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event underneath 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Redness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Rubor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Vasodilation brings more blood 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That warm blood raises local temperature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Swelling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Tumor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Leaky capillaries let fluid into the tissue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Dolor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Pressure of the edema, plus the mediators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Dead neutrophils, microbes, and debris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3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Local against systemic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the reach of the response.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response stays at the wound or shows up on a blood test.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is the four signs; systemic is fever and a high white count.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Systemic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/ whole body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signs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Fever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redness / set point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Histamine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Pyrogens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 cells / brain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Neutrophils first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Macrophages next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arrival order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Chemotaxis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Diapedesis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drawn / squeezed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3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feels like common sense.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inflammation as the disease. It is your response to injury, and its goals are disposal, containment, and repair.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Blaming the swelling on the microbe. Edema comes from capillaries made permeable by histamine and other mediators.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Rushing to break every fever. A moderate fever slows the reproduction of many microbes and speeds repair reactions.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pus a sign of failure. It is dead neutrophils, destroyed microbes, and broken tissue — the residue of a fight.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Swapping chemotaxis and diapedesis. Chemotaxis is being drawn by chemicals; diapedesis is squeezing through the vessel wall.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it goes systemic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Pyrogens raise the hypothalamic set point to produce fever, and the marrow raises white-cell output: leukocytosis.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3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four cardinal signs and connect each one to the event causing it.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cut swells within minutes. Say which vessel change is responsible.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 moderate fever is described as protective, not harmful.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blood test shows a high white-cell count. Say what that suggests, and why.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pus is made of, and what its presence tells you happened.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3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cardinal signs are redness, heat, swelling, and pain — rubor, calor, tumor, dolor.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Histamine from mast cells triggers vasodilation and increased capillary permeability.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Vasodilation gives redness and heat; leaky capillaries give swelling, and pressure gives pain.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Chemotaxis and diapedesis bring neutrophils first, then macrophages, to clear the site.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Systemically, pyrogens produce protective fever and the marrow raises the white-cell count.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third line, starting with T cells.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3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Inflammatory
Response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