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the two styles before the three lines. Students who learn the layers first end up memorizing a list; students who learn the styles can rebuild the 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trade out loud: speed against precision. Framing it as a cost rather than a list is what makes the three-line arrangement look sensible instead of arbitrary.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that nothing here is aimed at a named microbe. The wall is indiscriminate by design, and that is the definition of nonspecific in three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it as a timeline with real units: seconds, hours, days. The clock is what separates the lines more clearly than any anatomical boundary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first column and rebuild it from the second. Recognizing a defense from its action is the direction exams ask, and it is the harder one to drill.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last tile is the sentence the chapter turns on. Memory is what makes vaccination possible, and nothing in the first two lines can offer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the question live on complement and on antibody. The pair sounds similar and lands in different lines, which is exactly why the question is worth having.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five is the expensive one. Students who let innate immunity remember cannot explain a vaccine two sessions later, so correct it here and correct it loudly.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by naming the next two sessions as a zoom-in on lines two and three. Students track detail better when they know which layer it belongs 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Lines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of Defense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21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wall, then a riot squad, then a sniper who never forgets a face.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STYLES OF IMMUNITY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Born with it, or built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Innate immunity is the defense you were born with: fast, general, forgetful. Adaptive immunity is built over a lifetime: slow at first, precisely aimed, and it remembers.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Only one of the two keeps a record.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Innate against adaptive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styles of defense, and the trade each one makes.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INNATE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Nonspecific, and ready right now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born with it. It treats every intruder the same way, responds within minutes to hours, and keeps no record at all of what it has met before.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Specific, and it keeps a record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develop it across a lifetime. It targets one pathogen with precision, takes days to gear up the first time, and leaves memory cells behind when it wins.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three lines of defense are built from these two.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First line: the outer wall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Physical barriers, and the chemistry that backs them up.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Intact skin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Dry, tough, keratinized — few microbes can cross it.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Mucous membranes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Sticky mucus traps invaders; cilia sweep them out.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acid mantle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Sweat and sebum keep the surface too acidic.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Lysozyme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tears and saliva; it digests bacterial walls.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Stomach acid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Harsh enough to destroy most swallowed microbes.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flora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Harmless bacteria crowd out dangerous ones.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a microbe gets through a cut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one invader as each line takes over from the last.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Breach the wall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cut bypasses intact skin, so the first line no longer applies at all.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Meet the second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Phagocytes, NK cells, inflammation, fever, and complement respond at once.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Still no memory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innate: it asks only whether something here does not belong.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Call the third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the invader persists, lymphocytes mount a specific, remembered attack.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Wall, riot squad, sniper.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line takes over only when the one in front of it has already been breached.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Second line, member by member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Innate defenses that work inside the body, not on its surface.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4114800"/>
                <a:gridCol w="384048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Defense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Worth knowing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Phagocytes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Engulf and digest invaders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Neutrophils, macrophages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NK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Kill infected and tumor cells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sight, with no priming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Inflammation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Red, hot, swollen, and sore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Brings defenders to the site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Fever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Raises the body set point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Slows microbial growth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Antimicrobials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Interferons and complement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Warn cells; lyse microbes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lines, two styles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Layers of defense, and which style each one belongs to.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lines of defense stand between you and infection. First is the surface barrier of skin and mucous membranes. Second is innate and internal: phagocytes, NK cells, inflammation, fever, complement. Third is adaptive immunity, and only it remembers.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First: surface barriers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Second: innate inside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Third: lymphocytes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Lines 1 and 2: innate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3 is adaptive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line 3 remembers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any defense you meet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place a defense in the right line.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defense is aimed at one particular pathogen.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it is not, it is innate — line one on the surface, line two inside.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Innate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Adaptive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general / specific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Minutes to hours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at first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speed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memory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Memory cells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key split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Skin, mucus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 and B cells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1 / line 3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Phagocytes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Antibodies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line 2 / line 3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organizes the whole chapter.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every defense specific. Only the third line targets a named pathogen; lines one and two treat all invaders alike.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Putting inflammation in the third line. Inflammation, fever, phagocytes, and complement are innate second-line defenses.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chemistry of line one. Lysozyme, stomach acid, the acid mantle, and normal flora back up the physical barrier.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innate as weak. It handles almost every exposure you meet, within minutes, without any lymphocyte involved.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innate immunity memory. Only lymphocytes remember, which is why only the third line explains vaccination.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protein defenses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Interferons warn neighboring cells about viruses; complement punches holes in microbes and tags them for phagocytes.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Place fever, lysozyme, and antibodies in their correct lines of defense.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 burn is dangerous in terms of the first line of defense.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innate immunity gains by being general, and what it gives up.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one feature of the third line that makes vaccination possible.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Interferon and complement are both proteins. Say what each one does.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Innate immunity is fast, general, and memoryless; adaptive is slow, specific, and remembers.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line is surface: skin, mucous membranes, and their chemical defenses.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second line is innate and internal: phagocytes, NK cells, inflammation, fever, complement.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third line is adaptive: T cells, B cells, and the antibodies B cells produce.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the third line has memory, and that memory is the basis of every vaccine.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inflammation, the second line seen up close.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Lymphatic &amp; Immune System  ·  Chapter 21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Three Lines
of Defense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