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millimeters of mercury out loud once. Students who never unpack the unit treat the numbers as a code rather than as a measured force.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the arithmetic on the board rather than showing it finished. Watching 93 appear from 80 plus 13 is what makes the formula stick.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why the answer is not 100. Naming diastole as the longer phase is the whole justification for the one-third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take a pulse while you talk. Feeling the surge is what separates pulse pressure from MAP better than any definition.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the column downward with a finger. The cliff at the arterioles is the image the whole topic depends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them say sixteen twice, once each direction. The fourth power is abstract until it becomes a number they have spoken aloud.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three is a memory aid, not a concept. Say so, so students do not hunt for physiology where only arithmetic lives.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one appears on every exam. Ask for MAP of 140 over 90 cold and watch how many reach for the midpoint.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cliff at the arterioles. Low capillary pressure is exactly the condition that makes the next topic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Blood Pressure</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&amp; the Gradient</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20 · Topic 3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Two numbers on a cuff, and the gradient that keeps blood moving.</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WHAT THE CUFF MEASURES</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Force against the wall</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Blood pressure is the force flowing blood pushes against the vessel wall, measured in millimeters of mercury. In big arteries it is never steady: it rises and falls with each beat.</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A healthy reading is about 120/80 mm Hg.</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Blood Vessels &amp; Circulation  ·  Chapter 20 · Topic 3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read 120 over 80</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measured numbers, two calculated ones.</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Systolic</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Ventricles contract and eject: pressure peaks at 120 mm Hg. That is the top number.</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Diastolic</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Ventricles relax and refill: pressure sags to its low point, 80 mm Hg.</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Subtract</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Pulse pressure is systolic minus diastolic: 120 minus 80 gives 40 mm Hg.</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Add a third</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MAP is diastolic plus a third of pulse pressure: 80 plus 13 is about 93.</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120/80 becomes four numbers. </a:t>
            </a:r>
            <a:pPr indent="0" marL="0">
              <a:buNone/>
            </a:pPr>
            <a:r>
              <a:rPr lang="en-US" sz="1400" dirty="0">
                <a:solidFill>
                  <a:srgbClr val="EDE8DD"/>
                </a:solidFill>
                <a:latin typeface="Calibri" pitchFamily="34" charset="0"/>
                <a:ea typeface="Calibri" pitchFamily="34" charset="-122"/>
                <a:cs typeface="Calibri" pitchFamily="34" charset="-120"/>
              </a:rPr>
              <a:t>Two you measure and two you calculate, and the calculated pair is what tells you whether organs are being perfused.</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3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pressure that perfuses you</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Why the average is not the midpoint of 120 and 80.</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93</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mm Hg is the mean arterial pressure for a 120/80 reading: diastolic plus one third of the pulse pressure. The heart spends more of each cycle in diastole than in systole, so the true driving average sits below the simple midpoint of 100.</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Systolic 120 mm Hg</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Diastolic 80 mm Hg</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Pulse pressure 40 mm Hg</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MAP = D + 1/3 PP</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MAP about 93 mm Hg</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Below 60 starves organs</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3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Pulse pressure and mean arterial pressure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you feel at the wrist; one the organs actually live on.</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PULSE PRESSURE</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Systolic minus diastolic</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For a 120/80 reading the pulse pressure is 40 mm Hg. It is the surge you feel when you press two fingers to the radial artery at your own wrist.</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MEAN ARTERIAL</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Diastolic plus a third of the gap</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MAP is the average pressure actually driving blood forward, roughly 93 mm Hg here. Let it fall much below about 60 and the brain and kidneys begin to starve.</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MAP is the number that perfuses organs.</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3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Pressure along the road</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Follow one red cell outward and the pressure only falls.</a:t>
            </a:r>
            <a:endParaRPr lang="en-US" sz="145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3108960"/>
                <a:gridCol w="2926080"/>
                <a:gridCol w="484632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Where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Pressure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is happening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Aorta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Highest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Full ejection force, strongly pulsatile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Large arteries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High</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Still pulsing; elastic recoil smooths it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Arterioles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Falls steeply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main resistance vessels, the toll gate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Capillaries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Low</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Slow flow, enough time to exchange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Venae cavae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Near zero</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Almost nothing left to push with</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3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Flow, gradient, and resistance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equation and one proportionality run this entire topic.</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Pressure gradient</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Pressure falls the whole way out; that decline is the drive.</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Flow = ΔP ÷ R</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Flow rises with the gradient and falls with resistance.</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Radius rules</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Resistance varies inversely with the fourth power of radius.</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Halve the radius</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Resistance climbs sixteen-fold; flow collapses.</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Double the radius</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Resistance drops to one sixteenth; flow surges.</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Arterioles</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Muscular walls make them the adjustable faucets.</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3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vocabulary, paired</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that settle most pressure questions.</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Why arterioles</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Resistance depends most on radius, and arterioles have muscular walls that can constrict or dilate on command.</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That makes them the body dial.</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Systolic</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Diastolic</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peak / trough</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Pulse pressure</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MAP</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gap / average</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Subtract</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Add a third</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how to get each</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Higher ΔP</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Higher R</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more / less flow</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Constrict</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Dilate</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resist / release</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3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most arithmetic-heavy topic in the chapter.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Averaging 120 and 80. MAP is diastolic plus a third of the pulse pressure, because diastole lasts longer than systole.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Mixing pulse pressure with MAP. Pulse pressure is the difference; MAP is the driving average that perfuses organs.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unit. Blood pressure is measured in millimeters of mercury, and the numbers mean nothing without it.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resistance as linear. It varies inversely with the fourth power of radius, so small narrowings matter enormously.</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Naming capillaries as the resistance vessels. Arterioles are, because their muscular walls can change radius on command.</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The fourth power</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Halve a vessel radius and resistance rises sixteen-fold. Double it and resistance falls to one sixteenth.</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3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reading is 140/90. Give the pulse pressure and the MAP.</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MAP is not the simple midpoint of the two numbers.</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vessel halves its radius. Say what happens to resistance, and why.</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chief resistance vessels and justify the choice.</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Pressure is near zero in the venae cavae. Say why blood still moves.</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3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Blood pressure is the force of blood on the wall, in millimeters of mercury.</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Systolic is the ejection peak, diastolic the refilling trough: about 120/80.</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Pulse pressure is systolic minus diastolic; MAP is diastolic plus a third of it.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Flow equals pressure difference divided by resistance, down a falling gradient.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Arterioles are the chief resistance vessels, because resistance scales with 1 ÷ r⁴.</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what happens where the pressure has fallen almost away.</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Blood Vessels &amp; Circulation  ·  Chapter 20 · Topic 3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Blood Pressure
&amp; the Gradient</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