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Plant this now and collect on it in topic five. The pulmonary artery carrying oxygen-poor blood only feels like a trick to students who learned the wrong definition.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why an artery would waste elastic tissue it never needed. Building the wall from the pressure it meets makes both cards inevitable.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tree outward with your hand. Students who can point along the sequence stop confusing arterioles with small arteries.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Insist the first question is asked first. Students who lead with wall thickness get the pulmonary artery wrong every single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last row and rebuild it from the first four. Every job on that line is forced by the structure above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one is the only row that is a definition. The other four are consequences, and saying so keeps the list from becoming four facts to memorize.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two-thirds figure surprises everyone. It also explains venoconstriction in topic six, so say the word reservoir and let it 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five is the setup for topic three. Naming arterioles as nozzles here means resistance lands as a memory rather than as a formula.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capillary. Saying that every other vessel exists to deliver blood to a one-cell-thick tube frames the next three sessions.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Arteries, Veins</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&amp; Capillaries</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20 · Topic 2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Three vessel types, three pressures, three completely different jobs.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DIRECTION, NOT OXYGEN</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Away is artery, back is vein</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An artery is any vessel carrying blood away from the heart; a vein is any vessel carrying it back. The definition is about direction of flow, never about the oxygen on board.</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Remember that when we reach the lungs.</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Blood Vessels &amp; Circulation  ·  Chapter 20 · Topic 2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High-pressure pipes, low-pressure reservoirs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pressure a vessel meets is what shapes its wall.</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ARTERIES</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Thick, muscular, elastic walls</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Blood arrives at high pressure with every heartbeat, so arteries carry a thick tunica media and strong elastic walls that stretch on ejection and recoil between beats.</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VEINS</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Thin walls, big lumen, valves</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Blood has spent nearly all its pressure crossing the capillaries, so veins get by with a thin media, a large floppy lumen, and one-way valves that stop backflow.</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Roughly two-thirds of your blood sits in the veins.</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2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Down the arterial tree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artery becomes three kinds of artery on the way out.</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Elastic arteries</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aorta and its largest branches; conducting vessels.</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Stretch and recoil</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They smooth the pulsing ejection into steadier flow.</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Muscular arteries</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Distributing vessels aimed at one organ each.</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Arterioles</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Adjustable nozzles into each capillary bed.</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Capillaries</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One endothelial layer; the only exchange surface.</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Venules to veins</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collecting side, heading back to the heart.</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2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identify the vessel</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Three questions sort any vessel on a slide or a figure.</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Which way?</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Flow away from the heart names an artery; flow back toward it names a vein.</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How thick?</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 thick muscular media says artery; a thin wall with a wide lumen says vein.</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One cell?</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 wall that is endothelium alone is a capillary, built for exchange only.</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Direction first, wall second. </a:t>
            </a:r>
            <a:pPr indent="0" marL="0">
              <a:buNone/>
            </a:pPr>
            <a:r>
              <a:rPr lang="en-US" sz="1400" dirty="0">
                <a:solidFill>
                  <a:srgbClr val="EDE8DD"/>
                </a:solidFill>
                <a:latin typeface="Calibri" pitchFamily="34" charset="0"/>
                <a:ea typeface="Calibri" pitchFamily="34" charset="-122"/>
                <a:cs typeface="Calibri" pitchFamily="34" charset="-120"/>
              </a:rPr>
              <a:t>Oxygen content never enters the decision, which is why the pulmonary vessels stop being confusing.</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2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Three vessels, side by side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Wall, lumen, pressure, and the job that follows from them.</a:t>
            </a:r>
            <a:endParaRPr lang="en-US" sz="145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377440"/>
                <a:gridCol w="2926080"/>
                <a:gridCol w="2926080"/>
                <a:gridCol w="265176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Feature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Artery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Vein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Capillary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Wall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Thick, muscular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Thin media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One cell thick</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Lumen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Narrow, round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Wide, floppy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Barely a cell wide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Pressure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High, pulsatile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Low, steady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Falling across it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Valves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None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One-way valves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None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Job</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Carry away fast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Return and store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Exchange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2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Artery against vein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worth holding in your head.</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Capacitance</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Veins are so distensible that about two-thirds of your blood volume rests in them.</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That reserve can be squeezed back into circulation when demand rises.</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Away from heart</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Toward heart</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definition</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Thick media</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Thin media</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wall build</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High pressure</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Low pressure</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what it meets</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No valves</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One-way valves</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backflow</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Narrow lumen</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Wide lumen</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shape on section</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2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the blood actually sits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reservoir number, and the leakiness grades that go with it.</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2/3</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of your total blood volume is resting in the veins at any moment, which is why veins are called capacitance vessels. Capillaries hold almost none of it, yet no cell in your body sits more than about a tenth of a millimeter away from one.</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Veins hold about 2/3</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Capacitance vessels</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Capillary: one cell</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Continuous: tightest</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Fenestrated: pores</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Sinusoidal: widest gaps</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2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a topic that looks like simple labeling.</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Defining an artery by oxygen. An artery carries blood away from the heart, whatever the oxygen content on board.</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reservoir. About two-thirds of your blood is parked in the veins, which is why they are called capacitance vessels.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Giving capillaries a muscular wall. A capillary is endothelium on a basement membrane, and that thinness is the entire point.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all capillaries alike. Continuous are tightest, fenestrated have pores, and sinusoidal have the widest gaps of all.</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Confusing arterioles with small arteries. Arterioles are the adjustable nozzles that set flow into each capillary bed.</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Three grades of leak</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Continuous in muscle and brain, fenestrated in kidney and intestine, sinusoidal in liver and bone marrow.</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2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Define artery without using the word oxygen, then defend the definition.</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veins need valves and arteries do not.</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what a capillary wall is made of, and why it must be that thin.</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Two-thirds of your blood sits in veins. Say what that makes them.</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three grades of capillary leakiness and one organ for each.</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2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Artery means away from the heart; vein means back toward it. Direction, not oxygen.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Arteries are thick, muscular, and elastic because they meet high, pulsing pressure.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Veins are thin with wide lumens and one-way valves, and hold most of your blood.</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Capillaries are one endothelial cell thick, and they do all of the exchanging.</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Leakiness runs continuous, fenestrated, sinusoidal, tuned to what must cross.</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what the two numbers on a blood pressure cuff mean.</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Blood Vessels &amp; Circulation  ·  Chapter 20 · Topic 2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Arteries, Veins
&amp; Capillaries</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