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a bullseye before you name anything. Students who see the coats as rings around a channel stop reciting three words and start reading a wall.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which coat they would expect to be thickest and why. Predicting the media from the job of setting diameter beats memorizing the order.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the lining is not wallpaper at least twice. Every vascular disease later in the course starts with damage to this one cell layer.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it on a vein and an artery back to back. Getting the same three names out of two very different pictures is the whole point of the drill.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third column and rebuild it from the second. Tissue to function is the direction exam questions run, and the harder one to practice.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is the number to leave the room with. Everything later in the chapter is one of these coats getting thicker or thinner.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one is the pair students reverse under pressure. Tie constrict to a tightening fist and it stops flipping.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one is the expensive one. A student who keeps the wallpaper picture cannot explain nitric oxide or plaque three sessions from now.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intima. Promising that one damaged cell layer explains heart attacks buys you attention for the next five sessions.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Wall of a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Blood Vessel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20 · Topic 1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coats around a hollow center, and the job each one holds.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PLAN, EVERY VESSEL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tunics, one lumen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artery and vein is built from concentric coats wrapped around the lumen, the hollow channel blood actually flows through. Learn the three once and you can read any vessel.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Intima, media, externa — inside out.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Vessels &amp; Circulation  ·  Chapter 20 · Topic 1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three coats, from inside out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Tunic is Latin for coat, and that is exactly how they are stacked.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lumen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hollow center the blood actually travels down.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Tunica intima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Endothelium: a smooth, non-stick inner lining.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Tunica media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Smooth muscle and elastic fibers; usually thickest.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Tunica externa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tough collagen sleeve anchoring the vessel.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elastic lamina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springy sheet under the intima in arteries.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Vasa vasorum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Tiny vessels feeding a wall too thick to diffuse.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Vessels &amp; Circulation  ·  Chapter 20 · Topic 1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lining that does more than line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tunica intima is the layer clinicians actually worry about.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ENDOTHELIUM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continuous non-stick surface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sheet of flat cells lines the entire cardiovascular system without a break. It is smooth enough that blood cells glide past instead of clotting on the wall.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SIGNALING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tells the muscle what to do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endothelium releases chemicals such as nitric oxide that order the smooth muscle underneath to relax or to contract, so the lining helps set the width of the lumen.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Injure the intima and atherosclerosis begins there.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Vessels &amp; Circulation  ·  Chapter 20 · Topic 1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reading any vessel wall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moves that work on the aorta and on a vein alike.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 the lumen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at the hollow center, the channel the blood actually flows through.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the coats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outward: tunica intima, then tunica media, then tunica externa.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Weigh each one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layers never change. Only their thickness and muscle content do.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three coats, different proportions.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one idea carries you from the aorta to a capillary without learning a second kind of wall.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Vessels &amp; Circulation  ·  Chapter 20 · Topic 1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each coat is made of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Tissue on the left, the job it exists to do on the right.</a:t>
            </a:r>
            <a:endParaRPr lang="en-US" sz="14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3657600"/>
                <a:gridCol w="448056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Layer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Tissue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Job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Tunica intima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Endothelium, basement membrane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Smooth lining that signals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Elastic lamina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Springy elastic sheet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Lets arteries stretch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Tunica media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Smooth muscle, elastic fibers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Sets the width of the lumen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Tunica externa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Collagen fibers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Anchors, limits over-stretch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Vasa vasorum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Small vessels in the wall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Feeds a thick vessel wall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Vessels &amp; Circulation  ·  Chapter 20 · Topic 1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coats, one channel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numbers that make the wall easy to hold in your head.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tunics wrap every artery and vein around a single lumen. The intima lines and signals, the media sets diameter by vasoconstriction and vasodilation, and the externa anchors the vessel and keeps it from over-stretching.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Intima: lining, signals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Media: smooth muscle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Externa: collagen sleeve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Lumen: the blood channel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Vasa vasorum feeds walls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Disease starts in intima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Vessels &amp; Circulation  ·  Chapter 20 · Topic 1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dial your nerves turn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settle most questions about the wall.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layer, one dial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tunica media is the layer the nervous system turns.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Sympathetic nerves and hormones set its tone, and that tone helps set your blood pressure.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Vasoconstrict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Vasodilate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narrow / widen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Tunica intima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Tunica externa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lining / anchor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Endothelium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Collagen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cells / fibers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Nitric oxide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Sympathetic tone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relax / constrict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Lumen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Wall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space / structure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Vessels &amp; Circulation  ·  Chapter 20 · Topic 1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this topic sets every year.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the endothelium wallpaper. It is a continuous non-stick lining that also signals the muscle underneath to relax or constrict.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the lumen. The tunics are coats wrapped around a hollow channel, and the lumen is where the blood actually travels.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Mixing media with externa. Smooth muscle sits in the media; the collagen sleeve that anchors the vessel is the externa.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Assuming thick walls feed by diffusion. Large vessels carry their own vasa vasorum, vessels of the vessels, inside the wall.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the wall as fixed. The media narrows the lumen in vasoconstriction and widens it in vasodilation, on command.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lining matters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Atherosclerosis begins in an injured tunica intima. That is why the thinnest coat is the one clinicians watch.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Vessels &amp; Circulation  ·  Chapter 20 · Topic 1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three tunics inside out and give the tissue in each.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the endothelium is more than a smooth surface.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vessel constricts on a sympathetic signal. Say which coat acted.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a large artery needs a vasa vasorum in its own wall.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Atherosclerosis starts in the intima. Explain why that layer is exposed.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Vessels &amp; Circulation  ·  Chapter 20 · Topic 1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vessel wall is three tunics wrapped around a central lumen.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tunica intima is endothelium: a continuous, non-stick, signaling lining.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tunica media is smooth muscle; it sets diameter and therefore pressure.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tunica externa is collagen that anchors the vessel and limits stretch.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Vascular disease begins in an injured intima, which is why the lining matters.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same three coats, built three very different ways.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Vessels &amp; Circulation  ·  Chapter 20 · Topic 1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Wall of a
Blood Vessel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