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how little an ECG costs and how much it tells you. Cheap and painless is why this one test appears in almost every clinical story they will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Tile four answers the question every sharp student asks. Getting in ahead of it makes the missing atrial T wave a fact rather than a gap.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on a real strip, not a cartoon. Finding a P wave on messy paper is the skill, and a clean textbook tracing never teaches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middle column and rebuild it from the third. Going from consequence back to electrical event is the direction clinical questions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paper runs at a fixed speed, so spacing is time. Say that once clearly and rate calculation stops looking like a trick of the machine.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Ventricular fibrillation is the one to say slowly. A quivering ventricle moving no blood is cardiac arrest, and the defibrillator exists for exactly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whole table is one idea repeated. Electrical first, mechanical second, and students who hold that stop calling the QRS a contraction.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one that separates grades. The tracing always leads the pump, and every ECG question is quietly testing that one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where it opened, on a muscle that has never stopped. Six sessions later they can now say exactly how it manages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ECG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19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deflections, two intervals, and the rhythms that spell trouble.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YOU CAN READ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heart writes on skin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depolarization is large enough to reach the body surface, where electrodes pick it up. Plotted over time that signal is an electrocardiogram: painless, cheap, everywhere.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records the spark, not the squeeze.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shapes, three events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deflection maps onto a step you already know.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wave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depolarization, just before the atria contract.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 complex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depolarization; tall because the walls are thick.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wave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repolarization, the electrical reset.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hidden wave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repolarization is buried inside the QRS.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matters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Depolarization triggers contraction, so voltage leads force.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 not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tracing shows electrical events, not the beat itself.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read one beat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looks across a single complex.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P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bump: the SA node signal spreading across both atria before they contract.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 PR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 onset to QRS onset. This stretch contains the AV node delay you just met.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QRS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 and spiky. The ventricles depolarize, and contraction follows immediately.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rounded hump as the ventricles repolarize, resetting so they can relax and fill.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P, QRS, 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deflection names a step in the conduction system, and each comes a beat ahead of the squeeze it causes.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Waves and intervals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feature records, and why anyone measures it.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3931920"/>
                <a:gridCol w="42976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records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wave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Atrial depolarization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Atria are about to contract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QRS complex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Ventricular depolarization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Ventricles are about to eject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 wave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Ventricular repolarization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Ventricles reset and relax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 interval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onset to QRS onset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Holds the AV node delay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QT interval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ventricular activity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whole electrical span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flat stretches say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gaps carry as much information as the waves.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 INTERVAL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Atrial firing plus the AV pause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runs from the start of the P wave to the start of the QRS. Stretch it too far and the signal is being held up at the AV node: that is a heart block.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 DURATION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fast the ventricles light up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narrow QRS means the ventricles were activated quickly through the normal branches. The QT interval covers the whole span of ventricular electrical activity.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Rate too comes off the paper, from QRS to QRS.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trouble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rhythm words to recognize on sight.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 words are worth knowing on sight. Tachycardia is a tracing running too fast; bradycardia is too slow. Ventricular fibrillation is a chaotic, quivering line with no real QRS, which means the ventricles are twitching and no blood is moving.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Tachycardia: too fast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Bradycardia: too slow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V-fib: chaotic, no QRS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V-fib moves no blood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Defibrillator resets it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elevation: infarct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Electrical against mechanical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between the tracing and the pump.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Spark, then squeeze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ECG records the electrical event, and the mechanical event follows 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of the two a question is really about.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wave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squeeze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/ squeeze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eject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/ pump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wave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Ventricles relax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 / rest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Tachycardia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Bradycardia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/ slow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PR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Chaotic line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/ V-fib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chapter’s most clinical topic.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ECG as the heartbeat. It records the electrical events that trigger the beat, not the beat.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Hunting for an atrial T wave. Atrial repolarization is buried inside the QRS and gets no wave of its own.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QRS the contraction. It is ventricular depolarization; the squeeze follows a moment later.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PR interval. It holds the AV node delay, and a long one signals a heart block.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fibrillation as just a fast rhythm. In ventricular fibrillation there is no real QRS and no output.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red flags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ST-segment elevation flags a heart attack, and a defibrillator is built to shock ventricular fibrillation back into order.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P, QRS, and T each to the electrical event that produces it.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atrial repolarization has no wave of its own on the tracing.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a long PR interval. Say what is being delayed, and name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electrical wave always comes ahead of the mechanical squeeze.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tracing quivers with no real QRS. Name the rhythm and say why it is fatal.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ECG reads the heart’s electrical events from the skin, painlessly and cheaply.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is atrial depolarization, QRS ventricular depolarization, T ventricular reset.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Depolarization triggers contraction, so the wave always leads the squeeze.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 interval holds the AV node delay, and a long one signals heart block.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Tachycardia is fast, bradycardia slow, and ventricular fibrillation moves no blood.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19: the pump, its plumbing, and its electricity.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ECG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