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Contrast it with a biceps, which does nothing without a nerve. The comparison is what makes autorhythmicity strange enough to remember.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toothpaste tube image for step four. Squeezing from the bottom is the only way the apex-up sequence ever makes intuitive sense.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would be lost if the signal went straight through. Students who answer filling time have understood the delay rather than memorized its length.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a backup rhythm is survival, not health. Forty beats a minute keeps someone alive in a chair and not much more, which is why pacemakers exist.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recite the six with the screen blanked. Sequence questions are common and partial credit is rare, so the whole chain has to come out in order.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top three rows are a ladder, the bottom two are a dial. Saying which is which stops students from treating all five rows as one list.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one is the row that earns marks. Pacing and delaying are different jobs, and students who blur the two nodes lose the AV question every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two is worth the most. Every ECG question about the PR interval is really asking whether the student understood why the delay exists.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saying the spark has been traced but nothing has moved yet. Separating electrical from mechanical here saves confusion in both remaining sessions.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Conduction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System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19 · Topic 4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heart that writes its own rhythm, and a pause that makes it work.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ORDERS NEEDED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heart paces itself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Specialized cells depolarize on their own, over and over, a property called autorhythmicity. Cut every nerve to the heart and it keeps beating; nerves only change the tempo.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SA node sets the pace.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4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follow one spark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stages, in an order that never changes.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 node fires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wall of the right atrium, the pacemaker fires 60 to 100 times a minute on its own.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Atria contract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signal sweeps across both atria, which squeeze and top off the ventricles below.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AV node waits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only electrical doorway between atria and ventricles pauses about a tenth of a second.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Ventricles fire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 bundle, bundle branches, Purkinje fibers; the ventricles squeeze from the apex up.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Order, not speed.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path exists so the atria always finish emptying before the ventricles slam shut and eject.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4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pause that pays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tenth of a second, deliberately wasted.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0.1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seconds is roughly how long the AV node holds the signal before passing it on. That pause is not a flaw: it buys the atria time to finish emptying into the ventricles. Without it, all four chambers would contract at once and pump far less blood.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 node: the only door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Delay about 0.1 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 finish filling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ventricles eject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delay, less output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delay: heart block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4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Backups, and the tempo dial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if the pacemaker quits, and who adjusts the rate.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 PACEMAKERS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Slower nodes waiting underneath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SA node quits, the AV node takes over at 40 to 60 beats a minute, and the Purkinje fibers slower still. The net keeps a failing heart beating, just far too slowly.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AUTONOMIC DIAL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Nerves that speed it or slow it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Sympathetic signals speed the SA node and strengthen contractions during fear or exercise. The parasympathetic vagus nerve slows the rate back down again at rest.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heart sets the rhythm; the nerves only adjust it.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4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path, part by part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stations between the spark and the squeeze.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 node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atrial wall. The pacemaker, 60 to 100 a minute.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Atrial spread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atria contract and top off the ventricles.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 node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only electrical doorway, and the built-in pause.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 bundle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bundle of His, carrying the signal to the septum.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Bundle branches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and left, running down either side of the septum.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Purkinje fibers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Fan into the ventricle walls; contraction starts low.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4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can pace, and how fast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hierarchy, plus the two nerves that adjust it.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2560320"/>
                <a:gridCol w="521208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Source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When it matters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 node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60–100/min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Normally, for every beat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 node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40–60/min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If the SA node fails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Purkinje fibers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Slower still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Last resort if both fail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Sympathetic nerves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Raise the rate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Fear, exercise, stress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Vagus nerve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Lower the rate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 rest, parasympathetic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4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Speed up, slow down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across the conduction system.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systems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heart makes its own beat, and the autonomic nerves only adjust it.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which of the two a question is really about.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 node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 node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pace / delay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60–100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40–60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 / AV backup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 first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Ventricles next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fixed order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Sympathetic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Parasympathetic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/ slower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sped / slowed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4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that explains the ECG.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Giving the brain the credit. The heart is autorhythmic; nerves only speed it up or slow it down.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the AV delay a defect. It is what lets the atria finish emptying before the ventricles eject.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the AV node. It is the only electrical doorway between the atria and the ventricles.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ventricular contraction at the top. Purkinje fibers fire low first, wringing blood upward.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Assuming a backup rate is safe. The AV node keeps you alive at 40 to 60, but that is far too slow.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resting brake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vagus nerve is the parasympathetic brake on the SA node, which is why a resting heart runs slower than the node alone would.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4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heart is cut off from all nerve supply and still beats. Explain why.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conduction path in order from the SA node to the ventricle walls.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the AV node delay buys the heart, and what would happen without it.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 node fails. Predict the new rate and name the pacemaker that takes over.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what sympathetic and vagal signals each do to the heart.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4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heart is autorhythmic, and the SA node fires 60 to 100 times a minute.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path runs SA node, AV node, AV bundle, bundle branches, Purkinje fibers.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AV node is the only electrical door, and it pauses about a tenth of a second.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pause lets the atria finish filling the ventricles before ejection begins.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Sympathetic nerves speed the heart; the parasympathetic vagus slows it down.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one heartbeat, broken into its phases.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4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Conduction
System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