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a pump with perfect muscle and no valves simply sloshes. Making the valves necessary rather than decorative is what this slide is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cusp count to the name out loud once: tri for three, bi for two. It is the cheapest mnemonic in the chapter and it survives exam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read the third column aloud as a sentence about flow. Position stated as a direction is far stickier than position stated as a location.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parachute image does real work. Ropes that let a canopy fill but not turn inside out is exactly what the chordae do, and students never forget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actually opens a valve before you answer. Most students say the heart does, and correcting that to pressure fixes half of the cardiac cycle in advance.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clinical row. Run it twice, because stenosis and regurgitation are swapped more often than any other pair in this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them derive the murmur rather than hearing it as a fact. Turbulence from a bad door is a sound they can predict before they are ever told the word.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the bridge to the next session. Say it last and loudly, because the cardiac cycle opens with exactly that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by asking what tells the ventricles when to squeeze in the first place. Nothing so far has answered it, and the gap hands you the conduction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One-Way Valves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19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doors, two designs, and the two ways a valve can fail.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PUMP IS ONLY AS GOOD AS ITS VALVES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doors, one direction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valve is a flap-door that opens under forward pressure and slams shut against backward pressure. With every squeeze of the heart, blood can only travel forward.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valves, no net flow.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and place the four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at the inlets, two at the exits.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Tricuspid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AV valve, three cusps, atrium to ventricle.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Mitral (bicuspid)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AV valve, two cusps, atrium to ventricle.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Pulmonary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Semilunar valve at the mouth of the pulmonary trunk.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Aortic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Semilunar valve at the mouth of the aorta.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valves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 between each atrium and its own ventricle.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Semilunar valves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 the exits where the great arteries leave.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valves at a glance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and position for each of the four.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926080"/>
                <a:gridCol w="50292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sits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Tricuspid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AV, three cusps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Right atrium to right ventricle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Mitral (bicuspid)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AV, two cusps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Left atrium to left ventricle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Pulmonary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Semilunar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Right ventricle to pulmonary trunk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Aortic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Semilunar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Left ventricle to aorta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designs, two ways to hold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inlets and the outlets resist backflow differently.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VALVES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Held by chords like a parachute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cusp is tethered by chordae tendineae to papillary muscles on the ventricle floor. The muscles tighten just before the squeeze, so the cusps close flat and cannot invert.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SEMILUNAR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pockets that catch backflow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chords are needed here. Three cup-shaped pockets fill with the blood that tries to fall back after ejection, and the weight of that blood snaps them shut.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Chords on the inlets, pockets on the outlets.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the ventricle squeezes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pressure changes, four valves moving.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Pressure climbs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pressure rises above atrial pressure, and the AV cusps are pushed shut.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Chords hold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Papillary muscles and chordae tendineae stop the closed cusps from blowing back into the atrium.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Doors open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passes that in the artery, the semilunar valves open, and blood is ejected.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decides.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Valves have no muscle of their own; every opening and closing is a pressure difference doing the work.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Inlets against outlets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cover the whole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valve sits at the entrance of a ventricle or at its exit.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Inlet valves need chords; outlet valves need pockets.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valves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Semilunar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inlet / outlet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Tricuspid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Mitral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/ left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cusps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cusps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tricuspid / mitral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Chordae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Pockets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/ caught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Stenosis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Regurgitation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stiff / leaky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ways to fail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two faults, and both of them make noise.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faults, and only two. A stenotic valve is stiff and narrowed, so it will not open fully and the heart strains to push blood through a smaller hole. A regurgitant valve is leaky, so it will not close fully and blood sloshes backward.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Stenosis: will not open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Regurgitation: leaks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make turbulence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Turbulence is a murmur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Heard with a stethoscope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sounds: S1 and S2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bridges into the cardiac cycle.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valves open themselves. They have no muscle; a pressure difference opens and closes every one of them.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semilunar valves chordae tendineae. Only the AV cusps are tethered; the semilunar pockets need no chords.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Saying papillary muscles pull the valves shut. They hold the closed cusps flat so the cusps cannot invert.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the two faults. A stenotic valve will not open; a regurgitant valve will not close.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Hearing lub-dub as valves opening. Both heart sounds are valves snapping shut, never opening.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murmur is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Turbulent flow past a faulty valve is what a murmur is. Normal closure gives you the clean lub-dub instead.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AV valves, their cusp counts, and the chambers they sit between.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chordae tendineae keep an AV cusp from flipping into the atrium.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valve will not open fully. Name the fault and say what it costs the heart.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the semilunar valves manage without chords, given how they are shaped.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lub-dub is valve closure, not opening. Defend that with the pressure story.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AV valves, tricuspid on the right and mitral on the left, guard the inlets.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semilunar valves, pulmonary and aortic, guard the great artery exits.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Chordae tendineae and papillary muscles stop the AV cusps from inverting.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Semilunar pockets catch backflowing blood, and its weight snaps them shut.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Stenosis will not open, regurgitation will not close, and both make a murmur.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electrical spark the heart makes for itself.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3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Four
One-Way Valves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