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chant the three words before any vessel names appear. A student holding the pattern can rebuild the whole pathway even when a label goes missing.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it with a finger on the figure at conversational speed, twice. Speed matters here, because students who pause start guessing rather than reciting.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the third column and have them fill it. Tracking oxygen content around the loop is what stops the pulmonary vessels from feeling like a trick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two loops as a figure eight with the heart at the crossing. Seeing the shape is what makes the equal-volume argument on the next slide feel inevitable.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would happen if one ventricle ran five percent ahead for a month. The answer is the clinical picture of heart failure, arrived at by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first two tiles slowly and ask what word is missing. Noticing that oxygen never appears in the definition is the whole lesson of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contradicts row one only if they learned the wrong rule. Use it as the test of whether the definition landed, not as a piece of trivia.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is the one with clinical teeth. Students who understand series wiring can predict pulmonary congestion instead of memorizing it as a symptom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by asking what stops the drop from sliding backward at every step. Nobody has mentioned the valves properly yet, and the gap is the opening of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Blood Flow</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Through the Heart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19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One drop, two circuits, and a rule about direction rather than color.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FOLLOW ONE DROP</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Atrium, ventricle, artery</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On each side blood takes the same three steps. It enters an atrium, drops into a ventricle, and is ejected through an artery. A valve guards every one of those doorways.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order never varies.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Cardiovascular System: The Heart  ·  Chapter 19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drop, right side to left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and the drop is back where it started.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Into the right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venae cavae empty oxygen-poor blood into the right atrium; it drops through the tricuspid valve.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Out to the lungs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right ventricle pushes it through the pulmonary valve into the pulmonary trunk.</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Back, refreshed</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Gas exchange loads oxygen; pulmonary veins carry bright red blood into the left atrium.</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Out to the body</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Through the mitral valve to the left ventricle, then the aortic valve into the aorta.</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loop, one direction. </a:t>
            </a:r>
            <a:pPr indent="0" marL="0">
              <a:buNone/>
            </a:pPr>
            <a:r>
              <a:rPr lang="en-US" sz="1400" dirty="0">
                <a:solidFill>
                  <a:srgbClr val="EDE8DD"/>
                </a:solidFill>
                <a:latin typeface="Calibri" pitchFamily="34" charset="0"/>
                <a:ea typeface="Calibri" pitchFamily="34" charset="-122"/>
                <a:cs typeface="Calibri" pitchFamily="34" charset="-120"/>
              </a:rPr>
              <a:t>Every doorway on that path carries a valve, so a drop that has moved forward can never fall back.</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forward path, stop by stop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stops, and what the blood is carrying at each one.</a:t>
            </a:r>
            <a:endParaRPr lang="en-US" sz="14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3383280"/>
                <a:gridCol w="43891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Stop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carries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Right atrium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Receiving chamber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Oxygen-poor, from the body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Right ventricle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Pump to the lungs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Oxygen-poor, to the lungs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Lungs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Gas exchange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Carbon dioxide out, oxygen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Left atrium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Receiving chamber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Oxygen-rich, from the lungs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Left ventricle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Pump to the body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Oxygen-rich, out the aorta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circuits, run in series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loop is really two loops chained together.</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PULMONARY</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Right heart to the lungs and back</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Its only purpose is gas exchange. Blood leaves the right ventricle, unloads carbon dioxide, picks up a fresh load of oxygen, and returns to the left atrium.</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SYSTEMIC</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Left heart to every other tissue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Brain, gut, kidneys and muscle: the left ventricle supplies them all through the aorta, and the venae cavae carry the used blood back to the right atrium.</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Chained in series, so the same drop must pass through both.</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Balanced by design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circuits in series, and what that forces.</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circuits, chained one after the other, so the same drop must pass through both. The two ventricles therefore pump equal volumes over time. If the right outran the left, blood would pile up in the lungs; the reverse floods the body.</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Pulmonary: right, lungs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Systemic: left, body</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Wired in series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Equal volumes over time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Right fails, lungs flood</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One side drags the other</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Arteries and veins, plainly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definition, the usual case, and the pair that flips it.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Artery</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Any vessel carrying blood away from the heart.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Vein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Any vessel carrying blood back toward the heart.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The real rule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Direction. The definition says nothing about oxygen.</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Usually true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Most arteries run oxygen-rich, most veins oxygen-poor.</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Pulmonary arteries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Away from the heart, but carrying oxygen-poor blood.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Pulmonary veins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Back toward the heart, carrying oxygen-rich blood.</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circuits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carrying into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Direction, not color</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way the vessel runs relative to the heart.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Away is an artery, back is a vein, whatever the blood inside happens to carry.</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Artery</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Vein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away / back</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Right heart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Left heart</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lungs / body</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Tricuspid</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Mitral</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right AV / left AV</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Venae cavae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Aorta</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 out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Pulmonary artery</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Pulmonary vein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poor / rich</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on a path everybody thinks they already know.</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Defining arteries by oxygen. The definition is direction: arteries lead away from the heart, veins lead back.</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pulmonary artery a mistake. It carries oxygen-poor blood away from the heart, which fits the rule exactly.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Letting the two sides mix. The septum separates them; a drop crosses only by going through the lungs or the body.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Skipping the lungs. Blood leaving the right ventricle must be reoxygenated before it reaches the left atrium.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circuits as parallel. They run in series, so both ventricles move the same volume over time.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failure spreads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Right-sided and left-sided failure do not stay separate. In a series circuit, one failing side eventually drags the other down.</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a drop from the venae cavae to the aorta, naming every valve on the way.</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pulmonary artery carries oxygen-poor blood. Explain why that breaks no rule.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the right and left ventricles must pump the same volume over time.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circuit whose only purpose is gas exchange, and give its two ends.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Blood backs up into the lungs. Say which side of the heart is failing, and why.</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Cardiovascular System: The Heart  ·  Chapter 19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side runs atrium to ventricle to artery, with a valve at every doorway.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path: venae cavae, right heart, lungs, left heart, aorta, and around again.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pulmonary circuit serves the lungs; the systemic circuit serves everything else.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two circuits run in series, so both ventricles move equal volumes over time.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Arteries lead away and veins lead back; the pulmonary vessels flip the usual oxygen.</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four doors that make all of this one-way.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Cardiovascular System: The Heart  ·  Chapter 19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Flow
Through the Heart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