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it before you show any diagram. Students who hold the two-pump picture stop treating the four chambers as a list and start treating them as two matched pairs.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put a fist behind their own sternum and tilt it left. Locating the apex on their own chest is what makes the point of maximal impulse memorable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side they would expect to be thicker before you say. Reasoning from distance to pressure to muscle is the habit this whole topic is trying to build.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first column and rebuild it from the third. Naming a layer from its job is the direction exam questions run, and it is the harder direction to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let them answer with because it is stronger. Make them say the word circuit, because the circuit is what the next topic is built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a cross-section on screen without labels and ask which side is which. Nobody gets it wrong once the pressure argument has been made out 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is the one students skip. Atria and ventricles differ by job before they differ by size, and stating the job first prevents the usual mix-up.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four pays off immediately. A student who knows the muscle has its own supply already half understands what a myocardial infarction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coronary arteries. A pump that has to plumb itself is a good question to leave open, and it makes the circuits topic feel owed rather than assigned.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Heart as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Double Pump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19 · Topic 1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fist-sized organ, two pumps, and the sac that lets it glide.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USEFUL IDEA IN THE CHAPTER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pumps bolted together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right heart takes oxygen-poor blood from the body and pushes it to the lungs. The left heart takes oxygenated blood from the lungs and drives it to everything else.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septum keeps the sides from mixing.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1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fist-sized pump in the chest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sits, how it is oriented, and what wraps around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Mediastinum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space between the two lungs, resting on the diaphragm.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Tilted left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two-thirds of the heart lies left of the midline.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broad top, where the great vessels attach.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Apex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blunt tip pointing down and left; you feel it beat.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Fibrous pericardium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tough outer sac that anchors and limits overfilling.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Serous pericardium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layers whose fluid lets the heart beat friction-free.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1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two pumps, side by side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design, two very different workloads.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HEART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short push to the lungs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receives oxygen-poor blood returning from the body and sends it only as far as the lungs. The trip is short and the pressure needed is low, so its wall stays thin.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HEART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long haul to the whole body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receives freshly oxygenated blood from the lungs and drives it to brain, gut, kidneys and muscle. That long systemic circuit needs roughly five times the pressure.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Atria receive, ventricles eject, on both sides.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1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wall, layer by layer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layers, plus the sac and the supply line.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108960"/>
                <a:gridCol w="50292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Structure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it 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Endocardium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Inner lining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Smooth; blood meets no rough tissue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Myocardium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Middle, bulky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Cardiac muscle that does the pumping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Epicardium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Outer surface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Visceral layer of the serous sac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Pericardial cavity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Inside the sac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Holds fluid so the heart glides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Coronary arteries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Branch off the aorta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Feed the myocardium itself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1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why the left ventricle is thickest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questions, and the answer builds itself.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the circuit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left ventricle feeds the whole systemic circuit; the right only reaches the nearby lungs.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distance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long, high-resistance loop needs far more pressure than a short trip across the chest.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wall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thickens where the load is highest, so the left ventricle wall dwarfs the right.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builds muscle.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ventricles eject the same volume, but only one of them has to push it around the entire body.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1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pressure gap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number explains the whole cross-section.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5×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roughly how much more pressure the left ventricle must generate than the right. The right ventricle only pushes blood to the nearby lungs; the left drives it through the long systemic circuit, and the thickness of its wall is built to match.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ventricle: thickest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ventricle: thinner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Septum divides the two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 are thin-walled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Ventricles do the work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 matches the load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1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Right heart against left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in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where the blood is going next.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the lungs means right heart; to the rest of the body means left heart, and wall thickness follows.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heart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heart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lungs / body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Oxygen-poor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Oxygen-rich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holds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wall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 wall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/ left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Atrium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Ventricle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receives / ejects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circuit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circuit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lungs / whole body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1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frames the whole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Picturing one pump. The heart is two pumps side by side, and the septum keeps their blood from mixing.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Crediting the atria with the work. Atria receive and top off; the thick-walled ventricles are what eject.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left ventricle stronger without a reason. It faces the long systemic circuit, at far higher pressure.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myocardium needs feeding. Coronary arteries branch off the aorta to supply the muscle itself.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pericardial fluid as filler. It is the lubricant that lets the heart beat without friction.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sac fills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or fluid filling the pericardial cavity squeezes the heart from outside. That is cardiac tamponade, a true emergency.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1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coronary artery is blocked. Name the event and say what happens downstream.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left ventricle wall is thicker than the right ventricle wall.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the pericardial fluid does, and what happens when that space fills.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layers of the heart wall from inside out, with a job for each.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heart is called two pumps in one. Justify that, and name the divider.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1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heart sits in the mediastinum, in a pericardial sac whose fluid prevents friction.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two pumps in one: the right heart serves the lungs, the left heart the body.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 receive and ventricles eject; the septum keeps the two sides separate.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wall is endocardium, myocardium, epicardium, and the myocardium does the pumping.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Coronary arteries feed the muscle; block one and you get a myocardial infarction.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follow one drop of blood all the way around.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1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Heart as
a Double Pump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