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Overlapping is the word that matters. These are not three neat phases waiting their turn, they run into one another from the first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the order recited before you explain any step. Students who start at the platelet plug lose a mark they could have had for 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positive feedback loop out loud. Most feedback in physiology is negative, so this one is worth flagging as a deliberate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clot is not the platelets, it is the mesh with cells caught in it. Saying that plainly fixes the picture students carry from television.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let the cascade swamp them. The two final moves are what gets examined, and the pathways matter mainly because they converge.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rows explain warfarin and why a calcium-free tube will not clot. Both are worth a sentence because both turn up in the clinic.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costs marks every year. One letter apart, one soluble and one not, and thrombin is the enzyme that turns the first into the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conceptual. Students taught that positive feedback is dangerous need to see one case where runaway amplification is exactly what saves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plasmin. A clot that never dissolves is as dangerous as one that never forms, and that symmetry is the honest summary of hemostasis.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Bleeding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18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overlapping steps, beginning within seconds of a cut.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STANDSTILL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Hemostasis in three steps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a vessel and the leak must be sealed before too much blood escapes. Three overlapping steps do it, each buying time for the next, and the first begins within seconds.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Spasm, plug, coagulation.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steps of hemostasis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one buys time for the one behind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Vascular spasm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torn vessel constricts, narrowing the opening and slowing the blood escaping 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Platelet plug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 stick to exposed collagen, activate, and recruit more until the breach is covered.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Coagulation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Clotting factors cascade to thrombin, which builds a fibrin mesh over the fragile plug.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Seal, then reinforce.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plug stops the leak quickly, and the fibrin mesh is what makes the seal hold under pressure.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platelet plug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torn vessel exposes, and what happens next.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Collagen exposed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tear strips the smooth lining off the vessel.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Willebrand factor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bridging protein that glues platelets onto it.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 activate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discs turn spiky and sticky on contact.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ADP, thromboxane A₂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signals that summon more platelets.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Serotonin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released signal that drives the loop.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feedback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recruit recruits more, so the plug snowballs.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Plug and mesh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first seal is not enough on its own.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 PLUG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Fast, but fragile on its own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pile of activated platelets covers the breach within seconds. It grows by positive feedback, but it is a loose heap and it will not hold under real pressure.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 MESH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Slower, and what makes it hold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Thrombin converts soluble fibrinogen into insoluble fibrin threads. Those threads weave a mesh that traps red cells and platelets, and that mesh is the actual clot.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Once the wound heals, plasmin dissolves the clot.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finale of the cascade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moves that end coagulation.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 finish coagulation. First the enzyme thrombin is switched on; then thrombin converts soluble fibrinogen into threads of insoluble fibrin. The intrinsic and extrinsic pathways merge into a common pathway to reach that point.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 pathway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Extrinsic pathway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pathway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Thrombin switched 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Fibrinogen to fibrin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is factor IV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does what in a clot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players and the job each one holds.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291840"/>
                <a:gridCol w="48463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Thrombin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enzyme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Converts fibrinogen to fibrin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Fibrinogen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plasma protein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soluble raw material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Insoluble threads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Weaves the mesh that traps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Clotting factor IV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Required at several steps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vitamin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Lets the liver build several factors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hemostasis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drug in the loop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Low-dose aspirin blocks thromboxane A₂.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that signal platelets recruit less, so they stay less sticky and plugs grow slowly.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Fibrinogen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soluble / not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 plug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 mesh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/ strong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Extrinsic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in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Coagulation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Fibrinolysis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/ dissolve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Thrombin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Plasmin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/ dissolves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reaches the clinic.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at the platelet plug. Vascular spasm comes first: the torn vessel constricts and slows the bleeding.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fibrinogen and fibrin. Fibrinogen is the soluble plasma protein; fibrin is the insoluble thread made from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positive feedback a mistake. Here it is the point: each activated platelet recruits more until the breach closes.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quiet helpers. Calcium is needed at several steps, and vitamin K lets the liver build several factors.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the clot in place forever. Once the wound heals, plasmin dissolves it in a process called fibrinolysis.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aspirin works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Aspirin blocks thromboxane A₂, which is why low-dose aspirin makes platelets less sticky.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three steps of hemostasis in order and say what each contributes.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vessel lining tears. Say what platelets grab, and what helps them grab.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platelet plug is a positive feedback loop, not a failure.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enzyme that makes fibrin, and say what it makes fibrin from.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patient on low-dose aspirin bleeds longer from a small cut.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Hemostasis has three steps: vascular spasm, then platelet plug, then coagulation.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Torn collagen and von Willebrand factor catch platelets, which activate and recruit more.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plug grows by positive feedback; aspirin blunts it by blocking thromboxane A₂.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Clotting factors cascade to thrombin, which turns fibrinogen into a fibrin mesh.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and vitamin K are required; plasmin later dissolves the clot (fibrinolysis).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why a donor tube has to match the patient.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Bleeding
Stops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