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one hemoglobin as four blobs with a dot in each. The dot is iron, the dot is the seat, and that picture answers half the questions in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genius is that nothing decides. Hemoglobin binds where oxygen is plentiful and releases where it is scarce, so the chemistry is the control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Multiply it on the board: four times 270 million. Doing the arithmetic in front of them is what makes over a billion land as a fact rather than a flourish.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why a working muscle gets more oxygen than a resting one. Warmth, acid, and CO₂ are the answer, and they are all products of the work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Bicarbonate at 70 percent is the number they forget. Say it as the majority route so the other two read as minor partners, not equal thirds.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table down each column as a story rather than across. Each column is one place in the body and everything in it follows from the oxygen pressure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settles a common muddle. Oxygen sits on the iron and the CO₂ that hemoglobin carries sits on the protein, so they never compete for the same spot.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clinical one. Carbon monoxide poisoning leaves a patient pink and dying, and the reason is that every seat is already taken.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round trip. Oxygen out and carbon dioxide back is one journey, and students who hold it as one journey stop treating the two gases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Blood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Carries Oxygen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18 · Topic 4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iron seats per molecule, loaded and unloaded on demand.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MOLECULE DOES IT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Oxygen rides on iron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Hemoglobin is four protein chains, each cradling a heme group with an iron atom at its center. Oxygen binds to that iron, which is why iron deficiency starves tissues directly.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heme seats, four O₂.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Loading and unloading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molecule behaving oppositely at each end.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LUNGS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High oxygen pressure, so hemoglobin binds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Hemoglobin picks up O₂ and becomes oxyhemoglobin. This oxygen-rich blood is a vivid scarlet, which is why arterial blood looks so much brighter than venous blood.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TISSUES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Low oxygen pressure, so hemoglobin lets go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Cells have burned through their oxygen, so hemoglobin releases its cargo and becomes deoxyhemoglobin, a darker brick red. Warmth, CO₂, and acid push it to release more.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Color follows cargo, at both ends of the trip.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Counting the cargo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one small cell can carry so much.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molecules ride on a single hemoglobin, one on each iron-containing heme group. A red cell is stuffed with roughly 270 million hemoglobins, so one cell can shuttle over a billion oxygen molecules on a single trip out of the lungs.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O₂ per hemoglobin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globin chains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alpha, 2 beta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heme groups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~270 million per cell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 a billion O₂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one round trip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a single red cell from lung to muscle and back.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Load in the lung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 pressure is high, so hemoglobin binds O₂ and becomes scarlet oxyhemoglobin.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Unload in muscle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is low and the tissue is warm and acidic, so hemoglobin lets its oxygen go.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Carry CO₂ home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waste rides back mostly as bicarbonate, some on hemoglobin, a little dissolved.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binding.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the first O₂ is on, the next bind more easily, so loading and unloading both happen fast.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return trip: carbon dioxide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ways CO₂ travels, and the gas that blocks it all.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bicarbonate (~70%)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CO₂ converts and dissolves in the plasma.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hemoglobin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binds the globin chains, not the iron.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Dissolved in plasma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share simply rides along in solution.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monoxide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Outcompetes oxygen for hemoglobin, and wins.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CO is deadly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 hemoglobin cannot deliver any oxygen.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deficiency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seats means less oxygen delivered.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states of hemoglobin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molecule, two names, two colors.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114800"/>
                <a:gridCol w="41148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Oxyhemoglobin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Deoxyhemoglobin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Where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the tissues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O₂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Oxygen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Bound to heme iron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Released to the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Bright scarlet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Darker brick red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Vessel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Arterial blood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Venous blood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gas transport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carrying into the exam.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nudge to keep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Warmth, extra CO₂, and acidity are exactly the conditions inside a working muscle.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three push hemoglobin to unload more oxygen.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Oxyhemoglobin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Deoxyhemoglobin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loaded / unloaded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Lungs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Tissues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PO₂ / low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Bright scarlet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Brick red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arterial / venous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Heme iron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Globin chain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O₂ site / CO₂ site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Oxygen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Carbon monoxide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wins the seat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everyone thinks is easy.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one oxygen per hemoglobin. Four heme groups means four O₂ molecules on every fully loaded hemoglobin.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Binding oxygen to the protein. O₂ sits on the iron atom at the center of a heme group, not on the globin chain.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venous blood is blue. Deoxyhemoglobin is a darker brick red; the blue is what you see through skin.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CO₂ back the way O₂ came. About 70 percent of it travels home as bicarbonate dissolved in plasma.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Underrating carbon monoxide. It outcompetes oxygen for hemoglobin, so delivery stops while the blood looks fine.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iron matters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Iron is the seat oxygen sits on, which is why iron deficiency starves tissues of oxygen.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how many O₂ one hemoglobin carries, and where each one sits.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arterial blood is a brighter scarlet than venous blood.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muscle is warm, acidic, and full of CO₂. Predict what hemoglobin does.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ways CO₂ travels home, and say which carries the most.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carbon monoxide is so dangerous to oxygen delivery.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Hemoglobin is four globin chains, each with an iron-containing heme; four O₂ per molecule.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red cell holds ~270 million hemoglobins, so it can shuttle over a billion oxygen molecules.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Oxyhemoglobin loads in the lungs and is bright scarlet; deoxyhemoglobin unloads and is darker.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Warmth, extra CO₂, and acidity make hemoglobin release more oxygen where it is needed.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CO₂ rides home mostly as bicarbonate (~70%), some on hemoglobin, a little dissolved.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how a cut vessel seals itself in seconds.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Blood  ·  Chapter 18 · Topic 4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Blood
Carries Oxygen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